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648" r:id="rId2"/>
  </p:sldMasterIdLst>
  <p:notesMasterIdLst>
    <p:notesMasterId r:id="rId76"/>
  </p:notesMasterIdLst>
  <p:handoutMasterIdLst>
    <p:handoutMasterId r:id="rId77"/>
  </p:handoutMasterIdLst>
  <p:sldIdLst>
    <p:sldId id="914" r:id="rId3"/>
    <p:sldId id="1050" r:id="rId4"/>
    <p:sldId id="1178" r:id="rId5"/>
    <p:sldId id="1179" r:id="rId6"/>
    <p:sldId id="1053" r:id="rId7"/>
    <p:sldId id="1180" r:id="rId8"/>
    <p:sldId id="1054" r:id="rId9"/>
    <p:sldId id="1181" r:id="rId10"/>
    <p:sldId id="1200" r:id="rId11"/>
    <p:sldId id="1201" r:id="rId12"/>
    <p:sldId id="1055" r:id="rId13"/>
    <p:sldId id="1029" r:id="rId14"/>
    <p:sldId id="1208" r:id="rId15"/>
    <p:sldId id="1263" r:id="rId16"/>
    <p:sldId id="1264" r:id="rId17"/>
    <p:sldId id="1265" r:id="rId18"/>
    <p:sldId id="1266" r:id="rId19"/>
    <p:sldId id="1267" r:id="rId20"/>
    <p:sldId id="1268" r:id="rId21"/>
    <p:sldId id="1269" r:id="rId22"/>
    <p:sldId id="1270" r:id="rId23"/>
    <p:sldId id="1271" r:id="rId24"/>
    <p:sldId id="1275" r:id="rId25"/>
    <p:sldId id="1272" r:id="rId26"/>
    <p:sldId id="1273" r:id="rId27"/>
    <p:sldId id="1276" r:id="rId28"/>
    <p:sldId id="1277" r:id="rId29"/>
    <p:sldId id="1278" r:id="rId30"/>
    <p:sldId id="1279" r:id="rId31"/>
    <p:sldId id="1280" r:id="rId32"/>
    <p:sldId id="1281" r:id="rId33"/>
    <p:sldId id="1282" r:id="rId34"/>
    <p:sldId id="1283" r:id="rId35"/>
    <p:sldId id="1284" r:id="rId36"/>
    <p:sldId id="1285" r:id="rId37"/>
    <p:sldId id="1286" r:id="rId38"/>
    <p:sldId id="1287" r:id="rId39"/>
    <p:sldId id="1288" r:id="rId40"/>
    <p:sldId id="1289" r:id="rId41"/>
    <p:sldId id="1290" r:id="rId42"/>
    <p:sldId id="1291" r:id="rId43"/>
    <p:sldId id="1292" r:id="rId44"/>
    <p:sldId id="1293" r:id="rId45"/>
    <p:sldId id="1295" r:id="rId46"/>
    <p:sldId id="1296" r:id="rId47"/>
    <p:sldId id="1297" r:id="rId48"/>
    <p:sldId id="1298" r:id="rId49"/>
    <p:sldId id="1299" r:id="rId50"/>
    <p:sldId id="1300" r:id="rId51"/>
    <p:sldId id="1301" r:id="rId52"/>
    <p:sldId id="1302" r:id="rId53"/>
    <p:sldId id="1303" r:id="rId54"/>
    <p:sldId id="1304" r:id="rId55"/>
    <p:sldId id="1294" r:id="rId56"/>
    <p:sldId id="1274" r:id="rId57"/>
    <p:sldId id="1305" r:id="rId58"/>
    <p:sldId id="1306" r:id="rId59"/>
    <p:sldId id="1307" r:id="rId60"/>
    <p:sldId id="1308" r:id="rId61"/>
    <p:sldId id="1309" r:id="rId62"/>
    <p:sldId id="1310" r:id="rId63"/>
    <p:sldId id="1311" r:id="rId64"/>
    <p:sldId id="1314" r:id="rId65"/>
    <p:sldId id="1315" r:id="rId66"/>
    <p:sldId id="1316" r:id="rId67"/>
    <p:sldId id="1317" r:id="rId68"/>
    <p:sldId id="1323" r:id="rId69"/>
    <p:sldId id="1312" r:id="rId70"/>
    <p:sldId id="1322" r:id="rId71"/>
    <p:sldId id="1313" r:id="rId72"/>
    <p:sldId id="1325" r:id="rId73"/>
    <p:sldId id="1324" r:id="rId74"/>
    <p:sldId id="1045" r:id="rId75"/>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99FF"/>
    <a:srgbClr val="FFFF00"/>
    <a:srgbClr val="FFCCFF"/>
    <a:srgbClr val="660066"/>
    <a:srgbClr val="0000CC"/>
    <a:srgbClr val="9900CC"/>
    <a:srgbClr val="00CC00"/>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811" autoAdjust="0"/>
    <p:restoredTop sz="94087" autoAdjust="0"/>
  </p:normalViewPr>
  <p:slideViewPr>
    <p:cSldViewPr>
      <p:cViewPr varScale="1">
        <p:scale>
          <a:sx n="61" d="100"/>
          <a:sy n="61" d="100"/>
        </p:scale>
        <p:origin x="-1064" y="-56"/>
      </p:cViewPr>
      <p:guideLst>
        <p:guide orient="horz" pos="2160"/>
        <p:guide pos="2880"/>
      </p:guideLst>
    </p:cSldViewPr>
  </p:slideViewPr>
  <p:outlineViewPr>
    <p:cViewPr>
      <p:scale>
        <a:sx n="33" d="100"/>
        <a:sy n="33" d="100"/>
      </p:scale>
      <p:origin x="0" y="-78772"/>
    </p:cViewPr>
  </p:outlineViewPr>
  <p:notesTextViewPr>
    <p:cViewPr>
      <p:scale>
        <a:sx n="100" d="100"/>
        <a:sy n="100" d="100"/>
      </p:scale>
      <p:origin x="0" y="0"/>
    </p:cViewPr>
  </p:notesTextViewPr>
  <p:sorterViewPr>
    <p:cViewPr>
      <p:scale>
        <a:sx n="78" d="100"/>
        <a:sy n="78" d="100"/>
      </p:scale>
      <p:origin x="0" y="10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xmlns="" id="{8876DA48-C1FC-4D6A-B9D2-6A01817A891D}"/>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xmlns="" id="{7794DC9F-BC1E-4AC8-A0FE-484D8845F6F8}"/>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xmlns="" id="{35DA68A0-DF55-4696-AA17-CDD174DDCF5F}"/>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xmlns="" id="{D5B93EAE-760C-4A33-B1C2-6FFA4C8C4E9E}"/>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CDEE92-4711-40D9-A2A3-1E587A6B2C9D}" type="slidenum">
              <a:rPr lang="en-US" altLang="zh-TW"/>
              <a:pPr>
                <a:defRPr/>
              </a:pPr>
              <a:t>‹#›</a:t>
            </a:fld>
            <a:endParaRPr lang="en-US" altLang="zh-TW"/>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xmlns="" id="{EF494D1B-AE54-4D1F-9426-33B0E3E1B4E6}"/>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xmlns="" id="{2D74BDB7-D159-4350-8B2A-85BE7FC22AA4}"/>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3012" name="Rectangle 4">
            <a:extLst>
              <a:ext uri="{FF2B5EF4-FFF2-40B4-BE49-F238E27FC236}">
                <a16:creationId xmlns:a16="http://schemas.microsoft.com/office/drawing/2014/main" xmlns="" id="{D1DF697A-A709-4653-8DE9-F931364ABC4F}"/>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xmlns="" id="{1A8F6F96-1016-444D-A33E-901C32DE234B}"/>
              </a:ext>
            </a:extLst>
          </p:cNvPr>
          <p:cNvSpPr>
            <a:spLocks noGrp="1" noChangeArrowheads="1"/>
          </p:cNvSpPr>
          <p:nvPr>
            <p:ph type="body" sz="quarter" idx="3"/>
          </p:nvPr>
        </p:nvSpPr>
        <p:spPr bwMode="auto">
          <a:xfrm>
            <a:off x="992664" y="3228895"/>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xmlns="" id="{06CA114F-5ED3-4884-BBF7-4A07FD7A13FC}"/>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xmlns="" id="{AE03E56D-6EC6-435B-A9A3-4C5452C3E350}"/>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805C790-2146-4919-9D78-D47E5788A722}" type="slidenum">
              <a:rPr lang="en-US" altLang="zh-TW"/>
              <a:pPr>
                <a:defRPr/>
              </a:pPr>
              <a:t>‹#›</a:t>
            </a:fld>
            <a:endParaRPr lang="en-US" altLang="zh-TW"/>
          </a:p>
        </p:txBody>
      </p:sp>
    </p:spTree>
    <p:extLst>
      <p:ext uri="{BB962C8B-B14F-4D97-AF65-F5344CB8AC3E}">
        <p14:creationId xmlns="" xmlns:p14="http://schemas.microsoft.com/office/powerpoint/2010/main" val="3759434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xmlns="" id="{81621414-4143-4A67-9C8B-B03AFFA256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7A092653-4438-4983-BE3E-859D0B8AFE8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483546F3-1CE2-46E7-BC45-E304315901E7}"/>
              </a:ext>
            </a:extLst>
          </p:cNvPr>
          <p:cNvSpPr>
            <a:spLocks noGrp="1" noChangeArrowheads="1"/>
          </p:cNvSpPr>
          <p:nvPr>
            <p:ph type="sldNum" sz="quarter" idx="12"/>
          </p:nvPr>
        </p:nvSpPr>
        <p:spPr>
          <a:ln/>
        </p:spPr>
        <p:txBody>
          <a:bodyPr/>
          <a:lstStyle>
            <a:lvl1pPr>
              <a:defRPr/>
            </a:lvl1pPr>
          </a:lstStyle>
          <a:p>
            <a:pPr>
              <a:defRPr/>
            </a:pPr>
            <a:fld id="{D27E6B3B-EBBC-45B4-AF0E-175C03A9E932}" type="slidenum">
              <a:rPr lang="en-US" altLang="zh-TW"/>
              <a:pPr>
                <a:defRPr/>
              </a:pPr>
              <a:t>‹#›</a:t>
            </a:fld>
            <a:endParaRPr lang="en-US" altLang="zh-TW"/>
          </a:p>
        </p:txBody>
      </p:sp>
    </p:spTree>
    <p:extLst>
      <p:ext uri="{BB962C8B-B14F-4D97-AF65-F5344CB8AC3E}">
        <p14:creationId xmlns="" xmlns:p14="http://schemas.microsoft.com/office/powerpoint/2010/main" val="379991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A3296813-497F-4BA8-88B7-F1EAEE65C36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E6975FF2-DC14-440A-9701-945AD852A7B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B777F6A5-2D9A-4AEB-A34A-CC901D01BF33}"/>
              </a:ext>
            </a:extLst>
          </p:cNvPr>
          <p:cNvSpPr>
            <a:spLocks noGrp="1" noChangeArrowheads="1"/>
          </p:cNvSpPr>
          <p:nvPr>
            <p:ph type="sldNum" sz="quarter" idx="12"/>
          </p:nvPr>
        </p:nvSpPr>
        <p:spPr>
          <a:ln/>
        </p:spPr>
        <p:txBody>
          <a:bodyPr/>
          <a:lstStyle>
            <a:lvl1pPr>
              <a:defRPr/>
            </a:lvl1pPr>
          </a:lstStyle>
          <a:p>
            <a:pPr>
              <a:defRPr/>
            </a:pPr>
            <a:fld id="{ECA0A5A7-ECA0-4F75-A1D1-92A3945DAFBB}" type="slidenum">
              <a:rPr lang="en-US" altLang="zh-TW"/>
              <a:pPr>
                <a:defRPr/>
              </a:pPr>
              <a:t>‹#›</a:t>
            </a:fld>
            <a:endParaRPr lang="en-US" altLang="zh-TW"/>
          </a:p>
        </p:txBody>
      </p:sp>
    </p:spTree>
    <p:extLst>
      <p:ext uri="{BB962C8B-B14F-4D97-AF65-F5344CB8AC3E}">
        <p14:creationId xmlns="" xmlns:p14="http://schemas.microsoft.com/office/powerpoint/2010/main" val="306129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2DEA35E7-9B28-4149-BBED-320FE73EE5F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5567509C-7FD1-4388-A239-B74A659C332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3AD835C4-2CF9-435B-9D56-F95603AD00A4}"/>
              </a:ext>
            </a:extLst>
          </p:cNvPr>
          <p:cNvSpPr>
            <a:spLocks noGrp="1" noChangeArrowheads="1"/>
          </p:cNvSpPr>
          <p:nvPr>
            <p:ph type="sldNum" sz="quarter" idx="12"/>
          </p:nvPr>
        </p:nvSpPr>
        <p:spPr>
          <a:ln/>
        </p:spPr>
        <p:txBody>
          <a:bodyPr/>
          <a:lstStyle>
            <a:lvl1pPr>
              <a:defRPr/>
            </a:lvl1pPr>
          </a:lstStyle>
          <a:p>
            <a:pPr>
              <a:defRPr/>
            </a:pPr>
            <a:fld id="{3167D3BD-E26E-4B76-A0DB-07B9E115BFCC}" type="slidenum">
              <a:rPr lang="en-US" altLang="zh-TW"/>
              <a:pPr>
                <a:defRPr/>
              </a:pPr>
              <a:t>‹#›</a:t>
            </a:fld>
            <a:endParaRPr lang="en-US" altLang="zh-TW"/>
          </a:p>
        </p:txBody>
      </p:sp>
    </p:spTree>
    <p:extLst>
      <p:ext uri="{BB962C8B-B14F-4D97-AF65-F5344CB8AC3E}">
        <p14:creationId xmlns="" xmlns:p14="http://schemas.microsoft.com/office/powerpoint/2010/main" val="367577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26798DB5-5EB6-4204-82F6-89524578209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90DB2CF7-F710-483F-BB5E-957DDDEA577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CF9AEC81-B018-4A42-9136-717AC478F14D}"/>
              </a:ext>
            </a:extLst>
          </p:cNvPr>
          <p:cNvSpPr>
            <a:spLocks noGrp="1" noChangeArrowheads="1"/>
          </p:cNvSpPr>
          <p:nvPr>
            <p:ph type="sldNum" sz="quarter" idx="12"/>
          </p:nvPr>
        </p:nvSpPr>
        <p:spPr>
          <a:ln/>
        </p:spPr>
        <p:txBody>
          <a:bodyPr/>
          <a:lstStyle>
            <a:lvl1pPr>
              <a:defRPr/>
            </a:lvl1pPr>
          </a:lstStyle>
          <a:p>
            <a:pPr>
              <a:defRPr/>
            </a:pPr>
            <a:fld id="{6D98E4AC-A14A-4C0A-BE28-F7E172C1EEBF}" type="slidenum">
              <a:rPr lang="en-US" altLang="zh-TW"/>
              <a:pPr>
                <a:defRPr/>
              </a:pPr>
              <a:t>‹#›</a:t>
            </a:fld>
            <a:endParaRPr lang="en-US" altLang="zh-TW"/>
          </a:p>
        </p:txBody>
      </p:sp>
    </p:spTree>
    <p:extLst>
      <p:ext uri="{BB962C8B-B14F-4D97-AF65-F5344CB8AC3E}">
        <p14:creationId xmlns="" xmlns:p14="http://schemas.microsoft.com/office/powerpoint/2010/main" val="3041847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B0E7F3-594E-431A-934E-DAED303BC61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023818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2CA772-E495-4BA9-ABC1-9BB5D5EDCA4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2660384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F95542-F898-48F4-A21A-A80883BB252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501218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97A249-DD10-426B-9B14-6EACD1FF16C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282559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AD237EE-1CE0-45D0-9087-5172E5E08F67}"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228175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AFAB98-89D1-4293-8288-C0841480BABB}"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711422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32F6D8-0604-4E53-B2F1-2A37DFAA1D15}"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24289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BBB0678F-E5C8-487F-B2C4-95DE60F7963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9CF60C3A-6769-4CDD-80AC-C4D03A4BC28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6B438389-B64B-405B-B01B-15F6A267BCB3}"/>
              </a:ext>
            </a:extLst>
          </p:cNvPr>
          <p:cNvSpPr>
            <a:spLocks noGrp="1" noChangeArrowheads="1"/>
          </p:cNvSpPr>
          <p:nvPr>
            <p:ph type="sldNum" sz="quarter" idx="12"/>
          </p:nvPr>
        </p:nvSpPr>
        <p:spPr>
          <a:ln/>
        </p:spPr>
        <p:txBody>
          <a:bodyPr/>
          <a:lstStyle>
            <a:lvl1pPr>
              <a:defRPr/>
            </a:lvl1pPr>
          </a:lstStyle>
          <a:p>
            <a:pPr>
              <a:defRPr/>
            </a:pPr>
            <a:fld id="{164BC7A7-6B4C-45F7-B35D-AEE426324729}" type="slidenum">
              <a:rPr lang="en-US" altLang="zh-TW"/>
              <a:pPr>
                <a:defRPr/>
              </a:pPr>
              <a:t>‹#›</a:t>
            </a:fld>
            <a:endParaRPr lang="en-US" altLang="zh-TW"/>
          </a:p>
        </p:txBody>
      </p:sp>
    </p:spTree>
    <p:extLst>
      <p:ext uri="{BB962C8B-B14F-4D97-AF65-F5344CB8AC3E}">
        <p14:creationId xmlns="" xmlns:p14="http://schemas.microsoft.com/office/powerpoint/2010/main" val="3641219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6E3E24-48B9-4D2C-ACC3-D70F17E10ED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627209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F7A85E-BB8E-4335-9EEC-1BCBD0CFB418}"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4103956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42DB86-11B9-48DF-8BA9-F79E7D13D080}"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88573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0BB5D-09E1-4D96-80A6-8E8A197FA4AA}"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 xmlns:p14="http://schemas.microsoft.com/office/powerpoint/2010/main" val="112635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xmlns="" id="{144DB8FC-E179-4D06-8308-D5319F71334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858328F8-87C8-4DB0-AFAC-0448CE69901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C026BB80-E19A-4259-8E26-CC193CEE126D}"/>
              </a:ext>
            </a:extLst>
          </p:cNvPr>
          <p:cNvSpPr>
            <a:spLocks noGrp="1" noChangeArrowheads="1"/>
          </p:cNvSpPr>
          <p:nvPr>
            <p:ph type="sldNum" sz="quarter" idx="12"/>
          </p:nvPr>
        </p:nvSpPr>
        <p:spPr>
          <a:ln/>
        </p:spPr>
        <p:txBody>
          <a:bodyPr/>
          <a:lstStyle>
            <a:lvl1pPr>
              <a:defRPr/>
            </a:lvl1pPr>
          </a:lstStyle>
          <a:p>
            <a:pPr>
              <a:defRPr/>
            </a:pPr>
            <a:fld id="{D55DAD1A-C3C6-4C66-8B80-47B9D4AC027D}" type="slidenum">
              <a:rPr lang="en-US" altLang="zh-TW"/>
              <a:pPr>
                <a:defRPr/>
              </a:pPr>
              <a:t>‹#›</a:t>
            </a:fld>
            <a:endParaRPr lang="en-US" altLang="zh-TW"/>
          </a:p>
        </p:txBody>
      </p:sp>
    </p:spTree>
    <p:extLst>
      <p:ext uri="{BB962C8B-B14F-4D97-AF65-F5344CB8AC3E}">
        <p14:creationId xmlns="" xmlns:p14="http://schemas.microsoft.com/office/powerpoint/2010/main" val="342413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16DA5A3B-9624-4F1E-AA2B-F184E921FF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7F984BBA-1E46-439A-8A1E-B4DA15823F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AC21C9B3-C7B7-41C6-8694-E41BE627B979}"/>
              </a:ext>
            </a:extLst>
          </p:cNvPr>
          <p:cNvSpPr>
            <a:spLocks noGrp="1" noChangeArrowheads="1"/>
          </p:cNvSpPr>
          <p:nvPr>
            <p:ph type="sldNum" sz="quarter" idx="12"/>
          </p:nvPr>
        </p:nvSpPr>
        <p:spPr>
          <a:ln/>
        </p:spPr>
        <p:txBody>
          <a:bodyPr/>
          <a:lstStyle>
            <a:lvl1pPr>
              <a:defRPr/>
            </a:lvl1pPr>
          </a:lstStyle>
          <a:p>
            <a:pPr>
              <a:defRPr/>
            </a:pPr>
            <a:fld id="{B678F094-2067-4A83-B87F-7825DF024AE9}" type="slidenum">
              <a:rPr lang="en-US" altLang="zh-TW"/>
              <a:pPr>
                <a:defRPr/>
              </a:pPr>
              <a:t>‹#›</a:t>
            </a:fld>
            <a:endParaRPr lang="en-US" altLang="zh-TW"/>
          </a:p>
        </p:txBody>
      </p:sp>
    </p:spTree>
    <p:extLst>
      <p:ext uri="{BB962C8B-B14F-4D97-AF65-F5344CB8AC3E}">
        <p14:creationId xmlns="" xmlns:p14="http://schemas.microsoft.com/office/powerpoint/2010/main" val="354065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xmlns="" id="{BDF654D2-81FE-4169-975A-92EAD414174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xmlns="" id="{EDB605A8-CB8A-4406-B5AC-96358726FE5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xmlns="" id="{32FA5121-9FD2-4A6C-B169-40E8E374BBDE}"/>
              </a:ext>
            </a:extLst>
          </p:cNvPr>
          <p:cNvSpPr>
            <a:spLocks noGrp="1" noChangeArrowheads="1"/>
          </p:cNvSpPr>
          <p:nvPr>
            <p:ph type="sldNum" sz="quarter" idx="12"/>
          </p:nvPr>
        </p:nvSpPr>
        <p:spPr>
          <a:ln/>
        </p:spPr>
        <p:txBody>
          <a:bodyPr/>
          <a:lstStyle>
            <a:lvl1pPr>
              <a:defRPr/>
            </a:lvl1pPr>
          </a:lstStyle>
          <a:p>
            <a:pPr>
              <a:defRPr/>
            </a:pPr>
            <a:fld id="{3B2D71A6-07A1-4723-8559-23D4812A99F8}" type="slidenum">
              <a:rPr lang="en-US" altLang="zh-TW"/>
              <a:pPr>
                <a:defRPr/>
              </a:pPr>
              <a:t>‹#›</a:t>
            </a:fld>
            <a:endParaRPr lang="en-US" altLang="zh-TW"/>
          </a:p>
        </p:txBody>
      </p:sp>
    </p:spTree>
    <p:extLst>
      <p:ext uri="{BB962C8B-B14F-4D97-AF65-F5344CB8AC3E}">
        <p14:creationId xmlns="" xmlns:p14="http://schemas.microsoft.com/office/powerpoint/2010/main" val="244529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xmlns="" id="{5756BFE4-961E-427C-A270-B412681F86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xmlns="" id="{E5268EEE-52B8-499D-A8C6-97267DA7040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xmlns="" id="{C52ADC2F-AE03-4B58-872B-F98554F8E369}"/>
              </a:ext>
            </a:extLst>
          </p:cNvPr>
          <p:cNvSpPr>
            <a:spLocks noGrp="1" noChangeArrowheads="1"/>
          </p:cNvSpPr>
          <p:nvPr>
            <p:ph type="sldNum" sz="quarter" idx="12"/>
          </p:nvPr>
        </p:nvSpPr>
        <p:spPr>
          <a:ln/>
        </p:spPr>
        <p:txBody>
          <a:bodyPr/>
          <a:lstStyle>
            <a:lvl1pPr>
              <a:defRPr/>
            </a:lvl1pPr>
          </a:lstStyle>
          <a:p>
            <a:pPr>
              <a:defRPr/>
            </a:pPr>
            <a:fld id="{7CF9AB0E-CAF2-447C-A253-A57C293529E6}" type="slidenum">
              <a:rPr lang="en-US" altLang="zh-TW"/>
              <a:pPr>
                <a:defRPr/>
              </a:pPr>
              <a:t>‹#›</a:t>
            </a:fld>
            <a:endParaRPr lang="en-US" altLang="zh-TW"/>
          </a:p>
        </p:txBody>
      </p:sp>
    </p:spTree>
    <p:extLst>
      <p:ext uri="{BB962C8B-B14F-4D97-AF65-F5344CB8AC3E}">
        <p14:creationId xmlns="" xmlns:p14="http://schemas.microsoft.com/office/powerpoint/2010/main" val="333335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994A634B-DDEC-4916-89FB-F2294CB771D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xmlns="" id="{4484ABC2-4641-49C0-B307-2F68CEF6D68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xmlns="" id="{E7B2536B-41B2-4E51-A2DB-D41205CF33BF}"/>
              </a:ext>
            </a:extLst>
          </p:cNvPr>
          <p:cNvSpPr>
            <a:spLocks noGrp="1" noChangeArrowheads="1"/>
          </p:cNvSpPr>
          <p:nvPr>
            <p:ph type="sldNum" sz="quarter" idx="12"/>
          </p:nvPr>
        </p:nvSpPr>
        <p:spPr>
          <a:ln/>
        </p:spPr>
        <p:txBody>
          <a:bodyPr/>
          <a:lstStyle>
            <a:lvl1pPr>
              <a:defRPr/>
            </a:lvl1pPr>
          </a:lstStyle>
          <a:p>
            <a:pPr>
              <a:defRPr/>
            </a:pPr>
            <a:fld id="{7B857149-F139-4F28-A222-AEABD1F04267}" type="slidenum">
              <a:rPr lang="en-US" altLang="zh-TW"/>
              <a:pPr>
                <a:defRPr/>
              </a:pPr>
              <a:t>‹#›</a:t>
            </a:fld>
            <a:endParaRPr lang="en-US" altLang="zh-TW"/>
          </a:p>
        </p:txBody>
      </p:sp>
    </p:spTree>
    <p:extLst>
      <p:ext uri="{BB962C8B-B14F-4D97-AF65-F5344CB8AC3E}">
        <p14:creationId xmlns="" xmlns:p14="http://schemas.microsoft.com/office/powerpoint/2010/main" val="15263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7036F31F-DCEA-4381-AF5B-F7ECE6AFA22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FD979F6C-5058-43AA-915A-2DD7F783F34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BA8937B1-6BF8-4935-BE9A-DFEB4591F260}"/>
              </a:ext>
            </a:extLst>
          </p:cNvPr>
          <p:cNvSpPr>
            <a:spLocks noGrp="1" noChangeArrowheads="1"/>
          </p:cNvSpPr>
          <p:nvPr>
            <p:ph type="sldNum" sz="quarter" idx="12"/>
          </p:nvPr>
        </p:nvSpPr>
        <p:spPr>
          <a:ln/>
        </p:spPr>
        <p:txBody>
          <a:bodyPr/>
          <a:lstStyle>
            <a:lvl1pPr>
              <a:defRPr/>
            </a:lvl1pPr>
          </a:lstStyle>
          <a:p>
            <a:pPr>
              <a:defRPr/>
            </a:pPr>
            <a:fld id="{31A6C932-D2C9-4CA2-B4D1-4F5B21B1D630}" type="slidenum">
              <a:rPr lang="en-US" altLang="zh-TW"/>
              <a:pPr>
                <a:defRPr/>
              </a:pPr>
              <a:t>‹#›</a:t>
            </a:fld>
            <a:endParaRPr lang="en-US" altLang="zh-TW"/>
          </a:p>
        </p:txBody>
      </p:sp>
    </p:spTree>
    <p:extLst>
      <p:ext uri="{BB962C8B-B14F-4D97-AF65-F5344CB8AC3E}">
        <p14:creationId xmlns="" xmlns:p14="http://schemas.microsoft.com/office/powerpoint/2010/main" val="349119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DCAFEB28-5B2B-4BCC-BA95-C137403B312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0076D520-10C7-48DC-9FF2-00F869A94E6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F6F2D24D-6AE2-4A6D-A589-A3D2F04C9EDA}"/>
              </a:ext>
            </a:extLst>
          </p:cNvPr>
          <p:cNvSpPr>
            <a:spLocks noGrp="1" noChangeArrowheads="1"/>
          </p:cNvSpPr>
          <p:nvPr>
            <p:ph type="sldNum" sz="quarter" idx="12"/>
          </p:nvPr>
        </p:nvSpPr>
        <p:spPr>
          <a:ln/>
        </p:spPr>
        <p:txBody>
          <a:bodyPr/>
          <a:lstStyle>
            <a:lvl1pPr>
              <a:defRPr/>
            </a:lvl1pPr>
          </a:lstStyle>
          <a:p>
            <a:pPr>
              <a:defRPr/>
            </a:pPr>
            <a:fld id="{927BFA66-B155-4B89-835E-9B1E46AF8323}" type="slidenum">
              <a:rPr lang="en-US" altLang="zh-TW"/>
              <a:pPr>
                <a:defRPr/>
              </a:pPr>
              <a:t>‹#›</a:t>
            </a:fld>
            <a:endParaRPr lang="en-US" altLang="zh-TW"/>
          </a:p>
        </p:txBody>
      </p:sp>
    </p:spTree>
    <p:extLst>
      <p:ext uri="{BB962C8B-B14F-4D97-AF65-F5344CB8AC3E}">
        <p14:creationId xmlns="" xmlns:p14="http://schemas.microsoft.com/office/powerpoint/2010/main" val="197686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473F0F60-A5F8-4279-93F7-75F3039B4D8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xmlns="" id="{90512E80-F918-44FB-80CA-E7FD9D475CE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xmlns="" id="{DD228BC7-539E-4DB1-8898-A21B1A7B963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xmlns="" id="{A399CC64-4BBF-4678-B597-D0DC8A6B4DE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xmlns="" id="{C4D3EBEE-D3CE-48D4-9837-072FFF3801E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3878156-5A17-45E5-8AFE-BCCBB074753B}"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9577" r:id="rId1"/>
    <p:sldLayoutId id="2147489578" r:id="rId2"/>
    <p:sldLayoutId id="2147489579" r:id="rId3"/>
    <p:sldLayoutId id="2147489580" r:id="rId4"/>
    <p:sldLayoutId id="2147489581" r:id="rId5"/>
    <p:sldLayoutId id="2147489582" r:id="rId6"/>
    <p:sldLayoutId id="2147489583" r:id="rId7"/>
    <p:sldLayoutId id="2147489584" r:id="rId8"/>
    <p:sldLayoutId id="2147489585" r:id="rId9"/>
    <p:sldLayoutId id="2147489586" r:id="rId10"/>
    <p:sldLayoutId id="2147489587" r:id="rId11"/>
    <p:sldLayoutId id="2147489588"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eaLnBrk="1" hangingPunct="1">
              <a:defRPr/>
            </a:pPr>
            <a:endParaRPr lang="en-US" altLang="zh-TW" dirty="0">
              <a:solidFill>
                <a:srgbClr val="000000"/>
              </a:solidFill>
              <a:latin typeface="Arial" panose="020B0604020202020204" pitchFamily="34" charset="0"/>
            </a:endParaRPr>
          </a:p>
        </p:txBody>
      </p:sp>
      <p:sp>
        <p:nvSpPr>
          <p:cNvPr id="751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eaLnBrk="1" hangingPunct="1">
              <a:defRPr/>
            </a:pPr>
            <a:endParaRPr lang="en-US" altLang="zh-TW" dirty="0">
              <a:solidFill>
                <a:srgbClr val="000000"/>
              </a:solidFill>
              <a:latin typeface="Arial" panose="020B0604020202020204" pitchFamily="34" charset="0"/>
            </a:endParaRPr>
          </a:p>
        </p:txBody>
      </p:sp>
      <p:sp>
        <p:nvSpPr>
          <p:cNvPr id="75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eaLnBrk="1" hangingPunct="1">
              <a:defRPr/>
            </a:pPr>
            <a:fld id="{D477CC02-DBB9-4AE4-B28C-339F9F6F7922}" type="slidenum">
              <a:rPr lang="en-US" altLang="zh-TW">
                <a:solidFill>
                  <a:srgbClr val="000000"/>
                </a:solidFill>
                <a:latin typeface="Arial" panose="020B0604020202020204" pitchFamily="34" charset="0"/>
              </a:rPr>
              <a:pPr eaLnBrk="1" hangingPunct="1">
                <a:defRPr/>
              </a:pPr>
              <a:t>‹#›</a:t>
            </a:fld>
            <a:endParaRPr lang="en-US" altLang="zh-TW" dirty="0">
              <a:solidFill>
                <a:srgbClr val="000000"/>
              </a:solidFill>
              <a:latin typeface="Arial" panose="020B0604020202020204" pitchFamily="34" charset="0"/>
            </a:endParaRPr>
          </a:p>
        </p:txBody>
      </p:sp>
    </p:spTree>
    <p:extLst>
      <p:ext uri="{BB962C8B-B14F-4D97-AF65-F5344CB8AC3E}">
        <p14:creationId xmlns="" xmlns:p14="http://schemas.microsoft.com/office/powerpoint/2010/main" val="2251923121"/>
      </p:ext>
    </p:extLst>
  </p:cSld>
  <p:clrMap bg1="lt1" tx1="dk1" bg2="lt2" tx2="dk2" accent1="accent1" accent2="accent2" accent3="accent3" accent4="accent4" accent5="accent5" accent6="accent6" hlink="hlink" folHlink="folHlink"/>
  <p:sldLayoutIdLst>
    <p:sldLayoutId id="2147489649" r:id="rId1"/>
    <p:sldLayoutId id="2147489650" r:id="rId2"/>
    <p:sldLayoutId id="2147489651" r:id="rId3"/>
    <p:sldLayoutId id="2147489652" r:id="rId4"/>
    <p:sldLayoutId id="2147489653" r:id="rId5"/>
    <p:sldLayoutId id="2147489654" r:id="rId6"/>
    <p:sldLayoutId id="2147489655" r:id="rId7"/>
    <p:sldLayoutId id="2147489656" r:id="rId8"/>
    <p:sldLayoutId id="2147489657" r:id="rId9"/>
    <p:sldLayoutId id="2147489658" r:id="rId10"/>
    <p:sldLayoutId id="2147489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hyperlink" Target="https://www.youtube.com/watch?v=HZGAn8ukR2o" TargetMode="Externa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D81F1973-D177-4E94-A6FE-169F1484693A}"/>
              </a:ext>
            </a:extLst>
          </p:cNvPr>
          <p:cNvSpPr>
            <a:spLocks noGrp="1" noChangeArrowheads="1"/>
          </p:cNvSpPr>
          <p:nvPr>
            <p:ph type="body" idx="1"/>
          </p:nvPr>
        </p:nvSpPr>
        <p:spPr>
          <a:xfrm>
            <a:off x="0" y="261367"/>
            <a:ext cx="9144000" cy="6335985"/>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聖母蒙召升天節</a:t>
            </a:r>
          </a:p>
          <a:p>
            <a:pPr algn="ctr" eaLnBrk="1" hangingPunct="1">
              <a:spcBef>
                <a:spcPct val="0"/>
              </a:spcBef>
              <a:buFontTx/>
              <a:buNone/>
            </a:pPr>
            <a:endParaRPr lang="zh-TW" altLang="en-US" sz="1800" dirty="0">
              <a:solidFill>
                <a:schemeClr val="bg1"/>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anose="020B0509000000000000" pitchFamily="49" charset="-120"/>
              </a:rPr>
              <a:t>2021</a:t>
            </a:r>
            <a:r>
              <a:rPr lang="zh-TW" altLang="en-US" dirty="0">
                <a:solidFill>
                  <a:schemeClr val="bg1"/>
                </a:solidFill>
                <a:ea typeface="華康儷中黑" panose="020B0509000000000000" pitchFamily="49" charset="-120"/>
              </a:rPr>
              <a:t>年</a:t>
            </a:r>
            <a:r>
              <a:rPr lang="en-US" altLang="zh-TW" dirty="0">
                <a:solidFill>
                  <a:schemeClr val="bg1"/>
                </a:solidFill>
                <a:ea typeface="華康儷中黑" panose="020B0509000000000000" pitchFamily="49" charset="-120"/>
              </a:rPr>
              <a:t>8</a:t>
            </a:r>
            <a:r>
              <a:rPr lang="zh-TW" altLang="en-US" dirty="0">
                <a:solidFill>
                  <a:schemeClr val="bg1"/>
                </a:solidFill>
                <a:ea typeface="華康儷中黑" panose="020B0509000000000000" pitchFamily="49" charset="-120"/>
              </a:rPr>
              <a:t>月</a:t>
            </a:r>
            <a:r>
              <a:rPr lang="en-US" altLang="zh-TW" dirty="0">
                <a:solidFill>
                  <a:schemeClr val="bg1"/>
                </a:solidFill>
                <a:ea typeface="華康儷中黑" panose="020B0509000000000000" pitchFamily="49" charset="-120"/>
              </a:rPr>
              <a:t>15</a:t>
            </a:r>
            <a:r>
              <a:rPr lang="zh-TW" altLang="en-US" dirty="0" smtClean="0">
                <a:solidFill>
                  <a:schemeClr val="bg1"/>
                </a:solidFill>
                <a:ea typeface="華康儷中黑" panose="020B0509000000000000" pitchFamily="49" charset="-120"/>
              </a:rPr>
              <a:t>日</a:t>
            </a:r>
            <a:r>
              <a:rPr lang="en-US" altLang="zh-TW" sz="2800" dirty="0" smtClean="0">
                <a:solidFill>
                  <a:schemeClr val="bg1"/>
                </a:solidFill>
                <a:ea typeface="華康儷中黑" panose="020B0509000000000000" pitchFamily="49" charset="-120"/>
              </a:rPr>
              <a:t>(</a:t>
            </a:r>
            <a:r>
              <a:rPr lang="zh-TW" altLang="en-US" sz="2800" dirty="0" smtClean="0">
                <a:solidFill>
                  <a:schemeClr val="bg1"/>
                </a:solidFill>
                <a:ea typeface="華康儷中黑" panose="020B0509000000000000" pitchFamily="49" charset="-120"/>
              </a:rPr>
              <a:t>徐錦堯神父晉鐸金慶</a:t>
            </a:r>
            <a:r>
              <a:rPr lang="en-US" altLang="zh-TW" sz="2800" dirty="0" smtClean="0">
                <a:solidFill>
                  <a:schemeClr val="bg1"/>
                </a:solidFill>
                <a:ea typeface="華康儷中黑" panose="020B0509000000000000" pitchFamily="49" charset="-120"/>
              </a:rPr>
              <a:t>)</a:t>
            </a:r>
            <a:endParaRPr lang="zh-TW" altLang="en-US" sz="2800" dirty="0">
              <a:solidFill>
                <a:schemeClr val="bg1"/>
              </a:solidFill>
              <a:ea typeface="華康儷中黑" panose="020B0509000000000000" pitchFamily="49" charset="-120"/>
            </a:endParaRPr>
          </a:p>
          <a:p>
            <a:pPr algn="ctr" eaLnBrk="1" hangingPunct="1">
              <a:buFontTx/>
              <a:buNone/>
            </a:pPr>
            <a:endParaRPr lang="zh-TW" altLang="en-US" sz="1000" dirty="0">
              <a:solidFill>
                <a:schemeClr val="bg1"/>
              </a:solidFill>
              <a:ea typeface="華康儷中黑" panose="020B0509000000000000" pitchFamily="49" charset="-120"/>
            </a:endParaRPr>
          </a:p>
          <a:p>
            <a:pPr algn="ctr" eaLnBrk="1" hangingPunct="1">
              <a:buFontTx/>
              <a:buNone/>
            </a:pPr>
            <a:r>
              <a:rPr lang="zh-TW" altLang="en-US" sz="5400" dirty="0">
                <a:solidFill>
                  <a:srgbClr val="FFFF00"/>
                </a:solidFill>
                <a:ea typeface="華康正顏楷體W7" panose="03000709000000000000" pitchFamily="65" charset="-120"/>
              </a:rPr>
              <a:t>感 恩 </a:t>
            </a:r>
            <a:r>
              <a:rPr lang="zh-TW" altLang="en-US" sz="5400" dirty="0" smtClean="0">
                <a:solidFill>
                  <a:srgbClr val="FFFF00"/>
                </a:solidFill>
                <a:ea typeface="華康正顏楷體W7" panose="03000709000000000000" pitchFamily="65" charset="-120"/>
              </a:rPr>
              <a:t>祭 宴</a:t>
            </a:r>
            <a:endParaRPr lang="zh-TW" altLang="en-US" sz="5400" dirty="0">
              <a:solidFill>
                <a:srgbClr val="FFFF00"/>
              </a:solidFill>
              <a:ea typeface="華康正顏楷體W7" panose="03000709000000000000" pitchFamily="65" charset="-120"/>
            </a:endParaRP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2400"/>
              </a:spcBef>
              <a:spcAft>
                <a:spcPts val="4800"/>
              </a:spcAft>
              <a:buFontTx/>
              <a:buNone/>
            </a:pPr>
            <a:r>
              <a:rPr lang="zh-TW" altLang="en-US" sz="6000" spc="600" dirty="0" smtClean="0">
                <a:solidFill>
                  <a:srgbClr val="FFFF00"/>
                </a:solidFill>
                <a:ea typeface="華康儷中黑" panose="020B0509000000000000" pitchFamily="49" charset="-120"/>
              </a:rPr>
              <a:t>母親與貞女</a:t>
            </a:r>
            <a:endParaRPr lang="zh-TW" altLang="en-US" sz="6000" spc="600" dirty="0">
              <a:solidFill>
                <a:srgbClr val="FFFF00"/>
              </a:solidFill>
              <a:ea typeface="華康儷中黑" panose="020B0509000000000000" pitchFamily="49" charset="-120"/>
            </a:endParaRPr>
          </a:p>
          <a:p>
            <a:pPr algn="ctr" eaLnBrk="1" hangingPunct="1">
              <a:spcBef>
                <a:spcPct val="0"/>
              </a:spcBef>
              <a:buFontTx/>
              <a:buNone/>
            </a:pPr>
            <a:r>
              <a:rPr lang="zh-TW" altLang="en-US" sz="3600" dirty="0">
                <a:solidFill>
                  <a:srgbClr val="00FF00"/>
                </a:solidFill>
                <a:ea typeface="華康粗黑體" panose="020B0709000000000000" pitchFamily="49" charset="-120"/>
              </a:rPr>
              <a:t>感恩</a:t>
            </a:r>
            <a:r>
              <a:rPr lang="zh-TW" altLang="en-US" sz="3000" dirty="0">
                <a:solidFill>
                  <a:srgbClr val="FFFFFF"/>
                </a:solidFill>
                <a:ea typeface="華康粗黑體" panose="020B0709000000000000" pitchFamily="49" charset="-120"/>
              </a:rPr>
              <a:t>是基督徒生命的</a:t>
            </a:r>
            <a:r>
              <a:rPr lang="zh-TW" altLang="en-US" sz="3600" dirty="0" smtClean="0">
                <a:solidFill>
                  <a:srgbClr val="FFFF00"/>
                </a:solidFill>
                <a:ea typeface="華康粗黑體" panose="020B0709000000000000" pitchFamily="49" charset="-120"/>
              </a:rPr>
              <a:t>主旋律</a:t>
            </a:r>
            <a:endParaRPr lang="zh-TW" altLang="en-US" sz="3600" dirty="0">
              <a:solidFill>
                <a:srgbClr val="FFFFFF"/>
              </a:solidFill>
              <a:ea typeface="華康粗黑體" panose="020B0709000000000000" pitchFamily="49" charset="-120"/>
            </a:endParaRPr>
          </a:p>
          <a:p>
            <a:pPr algn="ctr" eaLnBrk="1" hangingPunct="1">
              <a:spcBef>
                <a:spcPct val="0"/>
              </a:spcBef>
              <a:spcAft>
                <a:spcPct val="25000"/>
              </a:spcAft>
              <a:buFontTx/>
              <a:buNone/>
            </a:pPr>
            <a:r>
              <a:rPr lang="zh-TW" altLang="en-US" dirty="0" smtClean="0">
                <a:solidFill>
                  <a:srgbClr val="00FF00"/>
                </a:solidFill>
                <a:ea typeface="華康粗黑體" panose="020B0709000000000000" pitchFamily="49" charset="-120"/>
              </a:rPr>
              <a:t>宴會</a:t>
            </a:r>
            <a:r>
              <a:rPr lang="zh-TW" altLang="en-US" dirty="0" smtClean="0">
                <a:solidFill>
                  <a:schemeClr val="bg1"/>
                </a:solidFill>
                <a:ea typeface="華康粗黑體" panose="020B0709000000000000" pitchFamily="49" charset="-120"/>
              </a:rPr>
              <a:t>是共融的</a:t>
            </a:r>
            <a:r>
              <a:rPr lang="zh-TW" altLang="en-US" dirty="0" smtClean="0">
                <a:solidFill>
                  <a:srgbClr val="FFFF00"/>
                </a:solidFill>
                <a:ea typeface="華康粗黑體" panose="020B0709000000000000" pitchFamily="49" charset="-120"/>
              </a:rPr>
              <a:t>象徵</a:t>
            </a:r>
            <a:r>
              <a:rPr lang="en-US" altLang="zh-TW" sz="2600" dirty="0" smtClean="0">
                <a:solidFill>
                  <a:schemeClr val="bg1"/>
                </a:solidFill>
                <a:ea typeface="華康粗黑體" panose="020B0709000000000000" pitchFamily="49" charset="-120"/>
              </a:rPr>
              <a:t>(</a:t>
            </a:r>
            <a:r>
              <a:rPr lang="zh-TW" altLang="en-US" sz="2600" dirty="0" smtClean="0">
                <a:solidFill>
                  <a:schemeClr val="bg1"/>
                </a:solidFill>
                <a:ea typeface="華康粗黑體" panose="020B0709000000000000" pitchFamily="49" charset="-120"/>
              </a:rPr>
              <a:t>教會的本質</a:t>
            </a:r>
            <a:r>
              <a:rPr lang="en-US" altLang="zh-TW" sz="2600" dirty="0" smtClean="0">
                <a:solidFill>
                  <a:schemeClr val="bg1"/>
                </a:solidFill>
                <a:ea typeface="華康粗黑體" panose="020B0709000000000000" pitchFamily="49" charset="-120"/>
              </a:rPr>
              <a:t>)</a:t>
            </a:r>
            <a:endParaRPr lang="zh-TW" altLang="en-US" sz="2600" dirty="0">
              <a:solidFill>
                <a:schemeClr val="bg1"/>
              </a:solidFill>
              <a:ea typeface="華康粗黑體" panose="020B0709000000000000" pitchFamily="49"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xmlns="" id="{72D33219-BC66-4E08-ABB8-44CBA09E9CD8}"/>
              </a:ext>
            </a:extLst>
          </p:cNvPr>
          <p:cNvSpPr>
            <a:spLocks noGrp="1" noChangeArrowheads="1"/>
          </p:cNvSpPr>
          <p:nvPr>
            <p:ph type="body" idx="1"/>
          </p:nvPr>
        </p:nvSpPr>
        <p:spPr>
          <a:xfrm>
            <a:off x="0" y="143718"/>
            <a:ext cx="9144000" cy="6597650"/>
          </a:xfrm>
        </p:spPr>
        <p:txBody>
          <a:bodyPr/>
          <a:lstStyle/>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扶助了他的僕人以色列，正如他向我們祖先所說過的恩許，施恩於亞巴郎和他的子孫，直到永遠。」</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瑪利亞同依撒伯爾，住了三個月左右，就回家去了。</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65539" name="Text Box 3">
            <a:extLst>
              <a:ext uri="{FF2B5EF4-FFF2-40B4-BE49-F238E27FC236}">
                <a16:creationId xmlns:a16="http://schemas.microsoft.com/office/drawing/2014/main" xmlns="" id="{EBFD3C21-C0E7-4B2B-8963-290DCA200D8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65540" name="文字方塊 3">
            <a:extLst>
              <a:ext uri="{FF2B5EF4-FFF2-40B4-BE49-F238E27FC236}">
                <a16:creationId xmlns:a16="http://schemas.microsoft.com/office/drawing/2014/main" xmlns="" id="{E4127DBE-0576-4B32-86F9-36ABF4AF05C2}"/>
              </a:ext>
            </a:extLst>
          </p:cNvPr>
          <p:cNvSpPr txBox="1">
            <a:spLocks noChangeArrowheads="1"/>
          </p:cNvSpPr>
          <p:nvPr/>
        </p:nvSpPr>
        <p:spPr bwMode="auto">
          <a:xfrm>
            <a:off x="7740650" y="6237288"/>
            <a:ext cx="11525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dirty="0">
                <a:solidFill>
                  <a:srgbClr val="FFFFFF"/>
                </a:solidFill>
              </a:rPr>
              <a:t>4/4</a:t>
            </a:r>
            <a:endParaRPr lang="zh-TW" altLang="en-US" sz="2000" b="1" dirty="0">
              <a:solidFill>
                <a:srgbClr val="FFFFFF"/>
              </a:solidFill>
            </a:endParaRPr>
          </a:p>
        </p:txBody>
      </p:sp>
    </p:spTree>
    <p:extLst>
      <p:ext uri="{BB962C8B-B14F-4D97-AF65-F5344CB8AC3E}">
        <p14:creationId xmlns="" xmlns:p14="http://schemas.microsoft.com/office/powerpoint/2010/main" val="337670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907743BA-CA82-4A95-949F-35DE6106A47B}"/>
              </a:ext>
            </a:extLst>
          </p:cNvPr>
          <p:cNvSpPr>
            <a:spLocks noGrp="1" noChangeArrowheads="1"/>
          </p:cNvSpPr>
          <p:nvPr>
            <p:ph type="body" idx="4294967295"/>
          </p:nvPr>
        </p:nvSpPr>
        <p:spPr>
          <a:xfrm>
            <a:off x="0" y="332656"/>
            <a:ext cx="9144000" cy="6192688"/>
          </a:xfrm>
          <a:solidFill>
            <a:schemeClr val="tx1"/>
          </a:solidFill>
        </p:spPr>
        <p:txBody>
          <a:bodyPr/>
          <a:lstStyle/>
          <a:p>
            <a:pPr algn="ctr" eaLnBrk="1" hangingPunct="1">
              <a:spcBef>
                <a:spcPct val="0"/>
              </a:spcBef>
              <a:buNone/>
              <a:defRPr/>
            </a:pPr>
            <a:r>
              <a:rPr lang="zh-TW" altLang="en-US" sz="3600" dirty="0">
                <a:solidFill>
                  <a:srgbClr val="FFFF00"/>
                </a:solidFill>
                <a:ea typeface="華康儷中黑" panose="020B0509000000000000" pitchFamily="49" charset="-120"/>
              </a:rPr>
              <a:t>聖母蒙召升天節</a:t>
            </a:r>
          </a:p>
          <a:p>
            <a:pPr algn="ctr" eaLnBrk="1" hangingPunct="1">
              <a:spcBef>
                <a:spcPct val="0"/>
              </a:spcBef>
              <a:buFontTx/>
              <a:buNone/>
              <a:defRPr/>
            </a:pPr>
            <a:r>
              <a:rPr lang="en-US" altLang="zh-TW" dirty="0">
                <a:solidFill>
                  <a:schemeClr val="bg1"/>
                </a:solidFill>
                <a:ea typeface="華康儷中黑" pitchFamily="49" charset="-120"/>
              </a:rPr>
              <a:t>2021</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15</a:t>
            </a:r>
            <a:r>
              <a:rPr lang="zh-TW" altLang="en-US" dirty="0" smtClean="0">
                <a:solidFill>
                  <a:schemeClr val="bg1"/>
                </a:solidFill>
                <a:ea typeface="華康儷中黑" pitchFamily="49" charset="-120"/>
              </a:rPr>
              <a:t>日</a:t>
            </a:r>
            <a:r>
              <a:rPr lang="en-US" altLang="zh-TW" sz="2400" dirty="0" smtClean="0">
                <a:solidFill>
                  <a:schemeClr val="bg1"/>
                </a:solidFill>
                <a:ea typeface="華康儷中黑" pitchFamily="49" charset="-120"/>
              </a:rPr>
              <a:t>(</a:t>
            </a:r>
            <a:r>
              <a:rPr lang="zh-TW" altLang="en-US" sz="2400" dirty="0" smtClean="0">
                <a:solidFill>
                  <a:schemeClr val="bg1"/>
                </a:solidFill>
                <a:ea typeface="華康儷中黑" pitchFamily="49" charset="-120"/>
              </a:rPr>
              <a:t>徐錦堯神父晉鐸金慶</a:t>
            </a:r>
            <a:r>
              <a:rPr lang="en-US" altLang="zh-TW" sz="2400" dirty="0" smtClean="0">
                <a:solidFill>
                  <a:schemeClr val="bg1"/>
                </a:solidFill>
                <a:ea typeface="華康儷中黑" pitchFamily="49" charset="-120"/>
              </a:rPr>
              <a:t>)</a:t>
            </a:r>
            <a:endParaRPr lang="zh-TW" altLang="en-US" sz="2400" dirty="0">
              <a:solidFill>
                <a:schemeClr val="bg1"/>
              </a:solidFill>
              <a:ea typeface="華康儷中黑" pitchFamily="49" charset="-120"/>
            </a:endParaRPr>
          </a:p>
          <a:p>
            <a:pPr algn="ctr" eaLnBrk="1" hangingPunct="1">
              <a:buFontTx/>
              <a:buNone/>
              <a:defRPr/>
            </a:pPr>
            <a:endParaRPr lang="zh-TW" altLang="en-US" sz="1800" dirty="0">
              <a:solidFill>
                <a:schemeClr val="bg1"/>
              </a:solidFill>
              <a:ea typeface="華康儷中黑" pitchFamily="49" charset="-120"/>
            </a:endParaRPr>
          </a:p>
          <a:p>
            <a:pPr algn="ctr" eaLnBrk="1" hangingPunct="1">
              <a:spcBef>
                <a:spcPct val="0"/>
              </a:spcBef>
              <a:buFontTx/>
              <a:buNone/>
              <a:defRPr/>
            </a:pPr>
            <a:r>
              <a:rPr lang="zh-TW" altLang="en-US" sz="3600" dirty="0">
                <a:solidFill>
                  <a:schemeClr val="bg1"/>
                </a:solidFill>
                <a:ea typeface="華康儷中黑" pitchFamily="49" charset="-120"/>
              </a:rPr>
              <a:t>主 題</a:t>
            </a:r>
          </a:p>
          <a:p>
            <a:pPr marL="342900" marR="0" lvl="0" indent="-342900" algn="ctr" defTabSz="914400" rtl="0" eaLnBrk="1" fontAlgn="base" latinLnBrk="0" hangingPunct="1">
              <a:lnSpc>
                <a:spcPct val="100000"/>
              </a:lnSpc>
              <a:spcBef>
                <a:spcPts val="1200"/>
              </a:spcBef>
              <a:spcAft>
                <a:spcPts val="1200"/>
              </a:spcAft>
              <a:buClrTx/>
              <a:buSzTx/>
              <a:buFontTx/>
              <a:buNone/>
              <a:tabLst/>
              <a:defRPr/>
            </a:pPr>
            <a:r>
              <a:rPr lang="zh-TW" altLang="en-US" sz="6000" spc="600" dirty="0" smtClean="0">
                <a:solidFill>
                  <a:srgbClr val="FFFF00"/>
                </a:solidFill>
                <a:ea typeface="華康儷中黑" panose="020B0509000000000000" pitchFamily="49" charset="-120"/>
              </a:rPr>
              <a:t>母親與貞女</a:t>
            </a:r>
            <a:endParaRPr kumimoji="1" lang="zh-TW" altLang="en-US" sz="6000" b="0" i="0" u="none" strike="noStrike" kern="0" cap="none" spc="600" normalizeH="0" baseline="0" noProof="0" dirty="0">
              <a:ln>
                <a:noFill/>
              </a:ln>
              <a:solidFill>
                <a:srgbClr val="FFFF00"/>
              </a:solidFill>
              <a:effectLst/>
              <a:uLnTx/>
              <a:uFillTx/>
              <a:ea typeface="華康儷中黑" panose="020B0509000000000000" pitchFamily="49" charset="-120"/>
            </a:endParaRPr>
          </a:p>
          <a:p>
            <a:pPr algn="ctr" eaLnBrk="1" hangingPunct="1">
              <a:spcBef>
                <a:spcPts val="600"/>
              </a:spcBef>
              <a:spcAft>
                <a:spcPts val="600"/>
              </a:spcAft>
              <a:buFontTx/>
              <a:buNone/>
              <a:defRPr/>
            </a:pPr>
            <a:r>
              <a:rPr lang="en-US" altLang="zh-TW" dirty="0">
                <a:solidFill>
                  <a:schemeClr val="bg1"/>
                </a:solidFill>
                <a:ea typeface="華康中黑體" pitchFamily="49" charset="-120"/>
                <a:cs typeface="華康中黑體" pitchFamily="49" charset="-120"/>
              </a:rPr>
              <a:t>(</a:t>
            </a:r>
            <a:r>
              <a:rPr lang="zh-HK" altLang="en-US" dirty="0">
                <a:solidFill>
                  <a:schemeClr val="bg1"/>
                </a:solidFill>
                <a:ea typeface="華康中黑體" pitchFamily="49" charset="-120"/>
                <a:cs typeface="華康中黑體" pitchFamily="49" charset="-120"/>
              </a:rPr>
              <a:t>默</a:t>
            </a:r>
            <a:r>
              <a:rPr lang="en-US" altLang="zh-HK" dirty="0">
                <a:solidFill>
                  <a:schemeClr val="bg1"/>
                </a:solidFill>
                <a:ea typeface="華康中黑體" pitchFamily="49" charset="-120"/>
                <a:cs typeface="華康中黑體" pitchFamily="49" charset="-120"/>
              </a:rPr>
              <a:t>11:19;12:1-6,10;</a:t>
            </a:r>
            <a:r>
              <a:rPr lang="zh-TW" altLang="en-US" dirty="0">
                <a:solidFill>
                  <a:schemeClr val="bg1"/>
                </a:solidFill>
                <a:ea typeface="華康中黑體" pitchFamily="49" charset="-120"/>
                <a:cs typeface="華康中黑體" pitchFamily="49" charset="-120"/>
              </a:rPr>
              <a:t>格前 </a:t>
            </a:r>
            <a:r>
              <a:rPr lang="en-US" altLang="zh-TW" dirty="0">
                <a:solidFill>
                  <a:schemeClr val="bg1"/>
                </a:solidFill>
                <a:ea typeface="華康中黑體" pitchFamily="49" charset="-120"/>
                <a:cs typeface="華康中黑體" pitchFamily="49" charset="-120"/>
              </a:rPr>
              <a:t>15:20-27;</a:t>
            </a:r>
            <a:r>
              <a:rPr lang="zh-HK" altLang="en-US" dirty="0">
                <a:solidFill>
                  <a:schemeClr val="bg1"/>
                </a:solidFill>
                <a:ea typeface="華康中黑體" pitchFamily="49" charset="-120"/>
                <a:cs typeface="華康中黑體" pitchFamily="49" charset="-120"/>
              </a:rPr>
              <a:t>路</a:t>
            </a:r>
            <a:r>
              <a:rPr lang="en-US" altLang="zh-HK" dirty="0">
                <a:solidFill>
                  <a:schemeClr val="bg1"/>
                </a:solidFill>
                <a:ea typeface="華康中黑體" pitchFamily="49" charset="-120"/>
                <a:cs typeface="華康中黑體" pitchFamily="49" charset="-120"/>
              </a:rPr>
              <a:t>1:39-56</a:t>
            </a:r>
            <a:r>
              <a:rPr lang="en-US" altLang="zh-TW" dirty="0">
                <a:solidFill>
                  <a:schemeClr val="bg1"/>
                </a:solidFill>
                <a:ea typeface="華康中黑體" pitchFamily="49" charset="-120"/>
                <a:cs typeface="華康中黑體" pitchFamily="49" charset="-120"/>
              </a:rPr>
              <a:t>)</a:t>
            </a:r>
          </a:p>
          <a:p>
            <a:pPr marL="324000" eaLnBrk="1" hangingPunct="1">
              <a:lnSpc>
                <a:spcPts val="5000"/>
              </a:lnSpc>
              <a:spcBef>
                <a:spcPct val="0"/>
              </a:spcBef>
              <a:spcAft>
                <a:spcPts val="2400"/>
              </a:spcAft>
              <a:buFontTx/>
              <a:buNone/>
              <a:defRPr/>
            </a:pPr>
            <a:r>
              <a:rPr lang="zh-TW" altLang="en-US" sz="4000" spc="300" dirty="0">
                <a:solidFill>
                  <a:schemeClr val="bg1"/>
                </a:solidFill>
                <a:ea typeface="華康正顏楷體W7" panose="03000709000000000000" pitchFamily="65" charset="-120"/>
              </a:rPr>
              <a:t> </a:t>
            </a:r>
            <a:r>
              <a:rPr lang="zh-TW" altLang="en-US" sz="4000" spc="300" dirty="0" smtClean="0">
                <a:solidFill>
                  <a:schemeClr val="bg1"/>
                </a:solidFill>
                <a:ea typeface="華康正顏楷體W7" panose="03000709000000000000" pitchFamily="65" charset="-120"/>
              </a:rPr>
              <a:t>    聖</a:t>
            </a:r>
            <a:r>
              <a:rPr lang="zh-TW" altLang="en-US" sz="4000" spc="300" dirty="0">
                <a:solidFill>
                  <a:schemeClr val="bg1"/>
                </a:solidFill>
                <a:ea typeface="華康正顏楷體W7" panose="03000709000000000000" pitchFamily="65" charset="-120"/>
              </a:rPr>
              <a:t>言</a:t>
            </a:r>
            <a:r>
              <a:rPr lang="zh-TW" altLang="en-US" sz="4000" spc="300" dirty="0">
                <a:solidFill>
                  <a:srgbClr val="00FF00"/>
                </a:solidFill>
                <a:ea typeface="華康正顏楷體W7" panose="03000709000000000000" pitchFamily="65" charset="-120"/>
              </a:rPr>
              <a:t>指導</a:t>
            </a:r>
            <a:r>
              <a:rPr lang="zh-TW" altLang="en-US" sz="4000" spc="300" dirty="0">
                <a:solidFill>
                  <a:schemeClr val="bg1"/>
                </a:solidFill>
                <a:ea typeface="華康正顏楷體W7" panose="03000709000000000000" pitchFamily="65" charset="-120"/>
              </a:rPr>
              <a:t>生活；生活</a:t>
            </a:r>
            <a:r>
              <a:rPr lang="zh-TW" altLang="en-US" sz="4000" spc="300" dirty="0">
                <a:solidFill>
                  <a:srgbClr val="00FF00"/>
                </a:solidFill>
                <a:ea typeface="華康正顏楷體W7" panose="03000709000000000000" pitchFamily="65" charset="-120"/>
              </a:rPr>
              <a:t>印證</a:t>
            </a:r>
            <a:r>
              <a:rPr lang="zh-TW" altLang="en-US" sz="4000" spc="300" dirty="0">
                <a:solidFill>
                  <a:schemeClr val="bg1"/>
                </a:solidFill>
                <a:ea typeface="華康正顏楷體W7" panose="03000709000000000000" pitchFamily="65" charset="-120"/>
              </a:rPr>
              <a:t>聖言</a:t>
            </a:r>
            <a:endParaRPr lang="en-US" altLang="zh-TW" sz="4000" spc="300" dirty="0">
              <a:solidFill>
                <a:schemeClr val="bg1"/>
              </a:solidFill>
              <a:ea typeface="華康正顏楷體W7" panose="03000709000000000000"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ea typeface="華康粗黑體" pitchFamily="49" charset="-120"/>
              </a:rPr>
              <a:t>  講道</a:t>
            </a:r>
            <a:r>
              <a:rPr lang="zh-TW" altLang="en-US" sz="2800" dirty="0">
                <a:solidFill>
                  <a:schemeClr val="bg1"/>
                </a:solidFill>
                <a:ea typeface="標楷體" pitchFamily="65" charset="-120"/>
              </a:rPr>
              <a:t>解釋天主聖言</a:t>
            </a:r>
            <a:r>
              <a:rPr lang="en-US" altLang="zh-TW" sz="2800" dirty="0">
                <a:solidFill>
                  <a:schemeClr val="bg1"/>
                </a:solidFill>
                <a:ea typeface="標楷體" pitchFamily="65" charset="-120"/>
              </a:rPr>
              <a:t>,</a:t>
            </a:r>
            <a:r>
              <a:rPr lang="zh-TW" altLang="en-US" sz="2800" dirty="0">
                <a:solidFill>
                  <a:schemeClr val="bg1"/>
                </a:solidFill>
                <a:ea typeface="標楷體" pitchFamily="65" charset="-120"/>
              </a:rPr>
              <a:t>指出它如何</a:t>
            </a:r>
            <a:r>
              <a:rPr lang="zh-TW" altLang="en-US" sz="2800" dirty="0">
                <a:solidFill>
                  <a:srgbClr val="00FF00"/>
                </a:solidFill>
                <a:ea typeface="華康粗黑體" pitchFamily="49" charset="-120"/>
              </a:rPr>
              <a:t>指導我的生命</a:t>
            </a:r>
            <a:endParaRPr lang="en-US" altLang="zh-TW" sz="2800" dirty="0">
              <a:solidFill>
                <a:schemeClr val="bg1"/>
              </a:solidFill>
              <a:ea typeface="標楷體"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ea typeface="華康粗黑體" pitchFamily="49" charset="-120"/>
              </a:rPr>
              <a:t>  證道</a:t>
            </a:r>
            <a:r>
              <a:rPr lang="zh-TW" altLang="en-US" sz="2800" dirty="0">
                <a:solidFill>
                  <a:schemeClr val="bg1"/>
                </a:solidFill>
                <a:ea typeface="標楷體" pitchFamily="65" charset="-120"/>
              </a:rPr>
              <a:t>是為天主作證</a:t>
            </a:r>
            <a:r>
              <a:rPr lang="en-US" altLang="zh-TW" sz="2800" dirty="0">
                <a:solidFill>
                  <a:schemeClr val="bg1"/>
                </a:solidFill>
                <a:ea typeface="標楷體" pitchFamily="65" charset="-120"/>
              </a:rPr>
              <a:t>,</a:t>
            </a:r>
            <a:r>
              <a:rPr lang="zh-TW" altLang="en-US" sz="2800" dirty="0">
                <a:solidFill>
                  <a:schemeClr val="bg1"/>
                </a:solidFill>
                <a:ea typeface="標楷體" pitchFamily="65" charset="-120"/>
              </a:rPr>
              <a:t>證明天主的話是</a:t>
            </a:r>
            <a:r>
              <a:rPr lang="zh-TW" altLang="en-US" sz="2800" dirty="0">
                <a:solidFill>
                  <a:srgbClr val="00FF00"/>
                </a:solidFill>
                <a:ea typeface="華康粗黑體" pitchFamily="49" charset="-120"/>
              </a:rPr>
              <a:t>可信的</a:t>
            </a:r>
            <a:r>
              <a:rPr lang="zh-TW" altLang="en-US" sz="2800" dirty="0">
                <a:solidFill>
                  <a:schemeClr val="bg1"/>
                </a:solidFill>
                <a:ea typeface="標楷體" pitchFamily="65" charset="-120"/>
              </a:rPr>
              <a:t>和</a:t>
            </a:r>
            <a:r>
              <a:rPr lang="zh-TW" altLang="en-US" sz="2800" dirty="0">
                <a:solidFill>
                  <a:srgbClr val="00FF00"/>
                </a:solidFill>
                <a:ea typeface="華康粗黑體" pitchFamily="49" charset="-120"/>
              </a:rPr>
              <a:t>可行的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xmlns="" id="{C40D8AF5-5C77-487A-94B2-021272BFCB00}"/>
              </a:ext>
            </a:extLst>
          </p:cNvPr>
          <p:cNvSpPr>
            <a:spLocks noGrp="1" noChangeArrowheads="1"/>
          </p:cNvSpPr>
          <p:nvPr>
            <p:ph type="body" idx="4294967295"/>
          </p:nvPr>
        </p:nvSpPr>
        <p:spPr>
          <a:xfrm>
            <a:off x="28886" y="404663"/>
            <a:ext cx="9144000" cy="6215211"/>
          </a:xfrm>
          <a:solidFill>
            <a:schemeClr val="tx1"/>
          </a:solidFill>
        </p:spPr>
        <p:txBody>
          <a:bodyPr/>
          <a:lstStyle/>
          <a:p>
            <a:pPr eaLnBrk="1" hangingPunct="1">
              <a:spcBef>
                <a:spcPct val="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有一個</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女人</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身</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披</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太陽</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腳</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踏</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月亮</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頭</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戴十二顆星的榮</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冠</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她</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腹中懷了</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孕</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產痛中</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呻吟</a:t>
            </a:r>
            <a:r>
              <a:rPr lang="en-US" altLang="zh-TW" sz="3600" dirty="0" smtClean="0">
                <a:solidFill>
                  <a:schemeClr val="bg1"/>
                </a:solidFill>
                <a:latin typeface="華康正顏楷體W7" panose="03000709000000000000" pitchFamily="65" charset="-120"/>
                <a:ea typeface="華康正顏楷體W7" panose="03000709000000000000" pitchFamily="65" charset="-120"/>
                <a:cs typeface="華康中黑體" panose="020B0509000000000000" pitchFamily="49" charset="-120"/>
              </a:rPr>
              <a:t>.</a:t>
            </a:r>
            <a:r>
              <a:rPr lang="en-US" altLang="zh-TW" spc="-300" dirty="0" smtClean="0">
                <a:solidFill>
                  <a:srgbClr val="00FF00"/>
                </a:solidFill>
                <a:ea typeface="華康正顏楷體W7" panose="03000709000000000000" pitchFamily="65" charset="-120"/>
                <a:cs typeface="華康中黑體" panose="020B0509000000000000" pitchFamily="49" charset="-120"/>
              </a:rPr>
              <a:t>—— </a:t>
            </a:r>
            <a:r>
              <a:rPr lang="zh-TW" altLang="en-US" dirty="0" smtClean="0">
                <a:solidFill>
                  <a:srgbClr val="00FF00"/>
                </a:solidFill>
                <a:ea typeface="華康正顏楷體W7" panose="03000709000000000000" pitchFamily="65" charset="-120"/>
                <a:cs typeface="華康中黑體" panose="020B0509000000000000" pitchFamily="49" charset="-120"/>
              </a:rPr>
              <a:t>聖母</a:t>
            </a:r>
            <a:r>
              <a:rPr lang="en-US" altLang="zh-TW" dirty="0" smtClean="0">
                <a:solidFill>
                  <a:srgbClr val="00FF00"/>
                </a:solidFill>
                <a:ea typeface="華康正顏楷體W7" panose="03000709000000000000" pitchFamily="65" charset="-120"/>
                <a:cs typeface="華康中黑體" panose="020B0509000000000000" pitchFamily="49" charset="-120"/>
              </a:rPr>
              <a:t>,</a:t>
            </a:r>
            <a:r>
              <a:rPr lang="zh-TW" altLang="en-US" dirty="0" smtClean="0">
                <a:solidFill>
                  <a:srgbClr val="00FF00"/>
                </a:solidFill>
                <a:ea typeface="華康正顏楷體W7" panose="03000709000000000000" pitchFamily="65" charset="-120"/>
                <a:cs typeface="華康中黑體" panose="020B0509000000000000" pitchFamily="49" charset="-120"/>
              </a:rPr>
              <a:t>光榮</a:t>
            </a:r>
            <a:r>
              <a:rPr lang="en-US" altLang="zh-TW" dirty="0" smtClean="0">
                <a:solidFill>
                  <a:srgbClr val="00FF00"/>
                </a:solidFill>
                <a:ea typeface="華康正顏楷體W7" panose="03000709000000000000" pitchFamily="65" charset="-120"/>
                <a:cs typeface="華康中黑體" panose="020B0509000000000000" pitchFamily="49" charset="-120"/>
              </a:rPr>
              <a:t>,</a:t>
            </a:r>
            <a:r>
              <a:rPr lang="zh-TW" altLang="en-US" dirty="0" smtClean="0">
                <a:solidFill>
                  <a:srgbClr val="00FF00"/>
                </a:solidFill>
                <a:ea typeface="華康正顏楷體W7" panose="03000709000000000000" pitchFamily="65" charset="-120"/>
                <a:cs typeface="華康中黑體" panose="020B0509000000000000" pitchFamily="49" charset="-120"/>
              </a:rPr>
              <a:t>痛苦</a:t>
            </a:r>
            <a:endParaRPr lang="en-US" altLang="zh-TW" dirty="0" smtClean="0">
              <a:solidFill>
                <a:srgbClr val="00FF00"/>
              </a:solidFill>
              <a:ea typeface="華康正顏楷體W7" panose="03000709000000000000" pitchFamily="65" charset="-120"/>
              <a:cs typeface="華康中黑體" panose="020B0509000000000000" pitchFamily="49" charset="-120"/>
            </a:endParaRPr>
          </a:p>
          <a:p>
            <a:pPr eaLnBrk="1" hangingPunct="1">
              <a:spcBef>
                <a:spcPct val="0"/>
              </a:spcBef>
              <a:spcAft>
                <a:spcPts val="600"/>
              </a:spcAft>
              <a:buFontTx/>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就如在亞當內</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眾人都死了</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照樣</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在基督內</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眾人都要復活</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最後被毀滅的仇敵</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就是死亡</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pc="-300" dirty="0" smtClean="0">
                <a:solidFill>
                  <a:srgbClr val="00FF00"/>
                </a:solidFill>
                <a:ea typeface="華康正顏楷體W7" panose="03000709000000000000" pitchFamily="65" charset="-120"/>
                <a:cs typeface="華康中黑體" panose="020B0509000000000000" pitchFamily="49" charset="-120"/>
              </a:rPr>
              <a:t>—— </a:t>
            </a:r>
            <a:r>
              <a:rPr lang="zh-TW" altLang="en-US" spc="-300" dirty="0" smtClean="0">
                <a:solidFill>
                  <a:srgbClr val="00FF00"/>
                </a:solidFill>
                <a:ea typeface="華康正顏楷體W7" panose="03000709000000000000" pitchFamily="65" charset="-120"/>
                <a:cs typeface="華康中黑體" panose="020B0509000000000000" pitchFamily="49" charset="-120"/>
              </a:rPr>
              <a:t>人生終局</a:t>
            </a:r>
            <a:r>
              <a:rPr lang="en-US" altLang="zh-TW" spc="-300" dirty="0">
                <a:solidFill>
                  <a:srgbClr val="00FF00"/>
                </a:solidFill>
                <a:ea typeface="華康正顏楷體W7" panose="03000709000000000000" pitchFamily="65" charset="-120"/>
                <a:cs typeface="華康中黑體" panose="020B0509000000000000" pitchFamily="49" charset="-120"/>
              </a:rPr>
              <a:t>:</a:t>
            </a:r>
            <a:r>
              <a:rPr lang="zh-TW" altLang="en-US" spc="-300" dirty="0">
                <a:solidFill>
                  <a:srgbClr val="00FF00"/>
                </a:solidFill>
                <a:ea typeface="華康正顏楷體W7" panose="03000709000000000000" pitchFamily="65" charset="-120"/>
                <a:cs typeface="華康中黑體" panose="020B0509000000000000" pitchFamily="49" charset="-120"/>
              </a:rPr>
              <a:t>復活</a:t>
            </a:r>
            <a:endParaRPr lang="en-US" altLang="zh-TW" spc="-300" dirty="0">
              <a:solidFill>
                <a:srgbClr val="00FF00"/>
              </a:solidFill>
              <a:ea typeface="華康正顏楷體W7" panose="03000709000000000000" pitchFamily="65" charset="-120"/>
              <a:cs typeface="華康中黑體" panose="020B0509000000000000" pitchFamily="49" charset="-120"/>
            </a:endParaRPr>
          </a:p>
          <a:p>
            <a:pPr eaLnBrk="1" hangingPunct="1">
              <a:spcBef>
                <a:spcPct val="0"/>
              </a:spcBef>
              <a:spcAft>
                <a:spcPts val="600"/>
              </a:spcAft>
              <a:buNone/>
            </a:pPr>
            <a:r>
              <a:rPr lang="zh-TW" altLang="en-US" sz="4000" dirty="0" smtClean="0">
                <a:solidFill>
                  <a:schemeClr val="bg1"/>
                </a:solidFill>
                <a:latin typeface="華康儷中黑" panose="020B0509000000000000" pitchFamily="49" charset="-120"/>
                <a:ea typeface="華康儷中黑" panose="020B0509000000000000" pitchFamily="49" charset="-120"/>
              </a:rPr>
              <a:t>瑪</a:t>
            </a:r>
            <a:r>
              <a:rPr lang="zh-TW" altLang="en-US" sz="4000" dirty="0">
                <a:solidFill>
                  <a:schemeClr val="bg1"/>
                </a:solidFill>
                <a:latin typeface="華康儷中黑" panose="020B0509000000000000" pitchFamily="49" charset="-120"/>
                <a:ea typeface="華康儷中黑" panose="020B0509000000000000" pitchFamily="49" charset="-120"/>
              </a:rPr>
              <a:t>利</a:t>
            </a:r>
            <a:r>
              <a:rPr lang="zh-TW" altLang="en-US" sz="4000" dirty="0" smtClean="0">
                <a:solidFill>
                  <a:schemeClr val="bg1"/>
                </a:solidFill>
                <a:latin typeface="華康儷中黑" panose="020B0509000000000000" pitchFamily="49" charset="-120"/>
                <a:ea typeface="華康儷中黑" panose="020B0509000000000000" pitchFamily="49" charset="-120"/>
              </a:rPr>
              <a:t>亞</a:t>
            </a:r>
            <a:r>
              <a:rPr lang="zh-TW" altLang="en-US" sz="4000" dirty="0" smtClean="0">
                <a:solidFill>
                  <a:srgbClr val="FFFF00"/>
                </a:solidFill>
                <a:latin typeface="華康儷中黑" panose="020B0509000000000000" pitchFamily="49" charset="-120"/>
                <a:ea typeface="華康儷中黑" panose="020B0509000000000000" pitchFamily="49" charset="-120"/>
              </a:rPr>
              <a:t>急速</a:t>
            </a:r>
            <a:r>
              <a:rPr lang="zh-TW" altLang="en-US" sz="4000" dirty="0">
                <a:solidFill>
                  <a:srgbClr val="FFFF00"/>
                </a:solidFill>
                <a:latin typeface="華康儷中黑" panose="020B0509000000000000" pitchFamily="49" charset="-120"/>
                <a:ea typeface="華康儷中黑" panose="020B0509000000000000" pitchFamily="49" charset="-120"/>
              </a:rPr>
              <a:t>往山區</a:t>
            </a:r>
            <a:r>
              <a:rPr lang="zh-TW" altLang="en-US" sz="4000" dirty="0" smtClean="0">
                <a:solidFill>
                  <a:srgbClr val="FFFF00"/>
                </a:solidFill>
                <a:latin typeface="華康儷中黑" panose="020B0509000000000000" pitchFamily="49" charset="-120"/>
                <a:ea typeface="華康儷中黑" panose="020B0509000000000000" pitchFamily="49" charset="-120"/>
              </a:rPr>
              <a:t>去</a:t>
            </a:r>
            <a:r>
              <a:rPr lang="en-US" altLang="zh-TW" sz="4000" dirty="0" smtClean="0">
                <a:solidFill>
                  <a:schemeClr val="bg1"/>
                </a:solidFill>
                <a:latin typeface="華康儷中黑" panose="020B0509000000000000" pitchFamily="49" charset="-120"/>
                <a:ea typeface="華康儷中黑" panose="020B0509000000000000" pitchFamily="49" charset="-120"/>
              </a:rPr>
              <a:t>.</a:t>
            </a:r>
            <a:r>
              <a:rPr lang="zh-TW" altLang="en-US" sz="3800" dirty="0" smtClean="0">
                <a:solidFill>
                  <a:schemeClr val="bg1"/>
                </a:solidFill>
                <a:latin typeface="華康儷中黑" panose="020B0509000000000000" pitchFamily="49" charset="-120"/>
                <a:ea typeface="華康儷中黑" panose="020B0509000000000000" pitchFamily="49" charset="-120"/>
              </a:rPr>
              <a:t>她</a:t>
            </a:r>
            <a:r>
              <a:rPr lang="zh-TW" altLang="en-US" sz="3800" dirty="0">
                <a:solidFill>
                  <a:schemeClr val="bg1"/>
                </a:solidFill>
                <a:latin typeface="華康儷中黑" panose="020B0509000000000000" pitchFamily="49" charset="-120"/>
                <a:ea typeface="華康儷中黑" panose="020B0509000000000000" pitchFamily="49" charset="-120"/>
              </a:rPr>
              <a:t>進入匝加利亞的</a:t>
            </a:r>
            <a:r>
              <a:rPr lang="zh-TW" altLang="en-US" sz="3800" dirty="0" smtClean="0">
                <a:solidFill>
                  <a:schemeClr val="bg1"/>
                </a:solidFill>
                <a:latin typeface="華康儷中黑" panose="020B0509000000000000" pitchFamily="49" charset="-120"/>
                <a:ea typeface="華康儷中黑" panose="020B0509000000000000" pitchFamily="49" charset="-120"/>
              </a:rPr>
              <a:t>家</a:t>
            </a:r>
            <a:r>
              <a:rPr lang="en-US" altLang="zh-TW" sz="3800" dirty="0" smtClean="0">
                <a:solidFill>
                  <a:schemeClr val="bg1"/>
                </a:solidFill>
                <a:latin typeface="華康儷中黑" panose="020B0509000000000000" pitchFamily="49" charset="-120"/>
                <a:ea typeface="華康儷中黑" panose="020B0509000000000000" pitchFamily="49" charset="-120"/>
              </a:rPr>
              <a:t>,</a:t>
            </a:r>
            <a:r>
              <a:rPr lang="zh-TW" altLang="en-US" sz="3800" dirty="0" smtClean="0">
                <a:solidFill>
                  <a:schemeClr val="bg1"/>
                </a:solidFill>
                <a:latin typeface="華康儷中黑" panose="020B0509000000000000" pitchFamily="49" charset="-120"/>
                <a:ea typeface="華康儷中黑" panose="020B0509000000000000" pitchFamily="49" charset="-120"/>
              </a:rPr>
              <a:t>就</a:t>
            </a:r>
            <a:r>
              <a:rPr lang="zh-TW" altLang="en-US" sz="3800" dirty="0">
                <a:solidFill>
                  <a:schemeClr val="bg1"/>
                </a:solidFill>
                <a:latin typeface="華康儷中黑" panose="020B0509000000000000" pitchFamily="49" charset="-120"/>
                <a:ea typeface="華康儷中黑" panose="020B0509000000000000" pitchFamily="49" charset="-120"/>
              </a:rPr>
              <a:t>向依撒伯爾</a:t>
            </a:r>
            <a:r>
              <a:rPr lang="zh-TW" altLang="en-US" sz="3800" dirty="0" smtClean="0">
                <a:solidFill>
                  <a:srgbClr val="FFFF00"/>
                </a:solidFill>
                <a:latin typeface="華康儷中黑" panose="020B0509000000000000" pitchFamily="49" charset="-120"/>
                <a:ea typeface="華康儷中黑" panose="020B0509000000000000" pitchFamily="49" charset="-120"/>
              </a:rPr>
              <a:t>請安</a:t>
            </a:r>
            <a:r>
              <a:rPr lang="en-US" altLang="zh-TW" dirty="0" smtClean="0">
                <a:solidFill>
                  <a:schemeClr val="bg1"/>
                </a:solidFill>
                <a:latin typeface="華康正顏楷體W7" panose="03000709000000000000" pitchFamily="65" charset="-120"/>
                <a:ea typeface="華康正顏楷體W7" panose="03000709000000000000" pitchFamily="65" charset="-120"/>
                <a:cs typeface="華康中黑體" panose="020B0509000000000000" pitchFamily="49" charset="-120"/>
              </a:rPr>
              <a:t>.</a:t>
            </a:r>
            <a:r>
              <a:rPr lang="en-US" altLang="zh-TW" sz="2800" spc="-300" dirty="0" smtClean="0">
                <a:solidFill>
                  <a:srgbClr val="00FF00"/>
                </a:solidFill>
                <a:ea typeface="華康正顏楷體W7" panose="03000709000000000000" pitchFamily="65" charset="-120"/>
                <a:cs typeface="華康中黑體" panose="020B0509000000000000" pitchFamily="49" charset="-120"/>
              </a:rPr>
              <a:t>——</a:t>
            </a:r>
            <a:r>
              <a:rPr lang="en-US" altLang="zh-TW" sz="900" spc="-300" dirty="0" smtClean="0">
                <a:solidFill>
                  <a:srgbClr val="00FF00"/>
                </a:solidFill>
                <a:ea typeface="華康正顏楷體W7" panose="03000709000000000000" pitchFamily="65" charset="-120"/>
                <a:cs typeface="華康中黑體" panose="020B0509000000000000" pitchFamily="49" charset="-120"/>
              </a:rPr>
              <a:t>   </a:t>
            </a:r>
            <a:r>
              <a:rPr lang="zh-TW" altLang="en-US" dirty="0" smtClean="0">
                <a:solidFill>
                  <a:srgbClr val="00FF00"/>
                </a:solidFill>
                <a:latin typeface="華康正顏楷體W7" panose="03000709000000000000" pitchFamily="65" charset="-120"/>
                <a:ea typeface="華康正顏楷體W7" panose="03000709000000000000" pitchFamily="65" charset="-120"/>
                <a:cs typeface="華康中黑體" panose="020B0509000000000000" pitchFamily="49" charset="-120"/>
              </a:rPr>
              <a:t>打破</a:t>
            </a:r>
            <a:r>
              <a:rPr lang="zh-TW" altLang="en-US" dirty="0">
                <a:solidFill>
                  <a:srgbClr val="00FF00"/>
                </a:solidFill>
                <a:latin typeface="華康正顏楷體W7" panose="03000709000000000000" pitchFamily="65" charset="-120"/>
                <a:ea typeface="華康正顏楷體W7" panose="03000709000000000000" pitchFamily="65" charset="-120"/>
                <a:cs typeface="華康中黑體" panose="020B0509000000000000" pitchFamily="49" charset="-120"/>
              </a:rPr>
              <a:t>自我中心</a:t>
            </a:r>
            <a:endParaRPr lang="en-US" altLang="zh-TW" dirty="0">
              <a:solidFill>
                <a:srgbClr val="00FF00"/>
              </a:solidFill>
              <a:latin typeface="華康正顏楷體W7" panose="03000709000000000000" pitchFamily="65" charset="-120"/>
              <a:ea typeface="華康正顏楷體W7" panose="03000709000000000000" pitchFamily="65" charset="-120"/>
              <a:cs typeface="華康中黑體" panose="020B0509000000000000" pitchFamily="49"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xmlns="" id="{C40D8AF5-5C77-487A-94B2-021272BFCB00}"/>
              </a:ext>
            </a:extLst>
          </p:cNvPr>
          <p:cNvSpPr>
            <a:spLocks noGrp="1" noChangeArrowheads="1"/>
          </p:cNvSpPr>
          <p:nvPr>
            <p:ph type="body" idx="4294967295"/>
          </p:nvPr>
        </p:nvSpPr>
        <p:spPr>
          <a:xfrm>
            <a:off x="0" y="260648"/>
            <a:ext cx="9172886" cy="6597352"/>
          </a:xfrm>
          <a:solidFill>
            <a:schemeClr val="tx1"/>
          </a:solidFill>
        </p:spPr>
        <p:txBody>
          <a:bodyPr/>
          <a:lstStyle/>
          <a:p>
            <a:pPr eaLnBrk="1" hangingPunct="1">
              <a:spcBef>
                <a:spcPct val="0"/>
              </a:spcBef>
              <a:spcAft>
                <a:spcPts val="0"/>
              </a:spcAft>
              <a:buNone/>
            </a:pP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母親</a:t>
            </a:r>
            <a:r>
              <a:rPr lang="en-US" altLang="zh-TW" sz="2800" spc="-3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有生育能力</a:t>
            </a:r>
            <a:r>
              <a:rPr lang="en-US" altLang="zh-TW" sz="3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帶來祝福</a:t>
            </a:r>
            <a:r>
              <a:rPr lang="en-US" altLang="zh-TW" sz="3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新生命</a:t>
            </a:r>
            <a:r>
              <a:rPr lang="en-US" altLang="zh-TW" sz="3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3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eaLnBrk="1" hangingPunct="1">
              <a:spcBef>
                <a:spcPct val="0"/>
              </a:spcBef>
              <a:spcAft>
                <a:spcPts val="1200"/>
              </a:spcAft>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在</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產痛中</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呻吟</a:t>
            </a:r>
            <a:r>
              <a:rPr lang="en-US" altLang="zh-TW" sz="28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9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做母親為理想付出代價</a:t>
            </a:r>
            <a:r>
              <a:rPr lang="en-US" altLang="zh-TW" sz="28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p>
          <a:p>
            <a:pPr eaLnBrk="1" hangingPunct="1">
              <a:spcBef>
                <a:spcPct val="0"/>
              </a:spcBef>
              <a:spcAft>
                <a:spcPts val="1200"/>
              </a:spcAft>
              <a:buNone/>
            </a:pP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貞女</a:t>
            </a:r>
            <a:r>
              <a:rPr lang="en-US" altLang="zh-TW" sz="28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1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忠於天主</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生命</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理想</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p>
          <a:p>
            <a:pPr eaLnBrk="1" hangingPunct="1">
              <a:spcBef>
                <a:spcPct val="0"/>
              </a:spcBef>
              <a:spcAft>
                <a:spcPts val="1200"/>
              </a:spcAft>
              <a:buNone/>
            </a:pP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結果</a:t>
            </a:r>
            <a:r>
              <a:rPr lang="en-US" altLang="zh-TW" sz="2800" spc="-3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2000" spc="-3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眾人</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都要復活</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所有人</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天主愛人</a:t>
            </a:r>
            <a:r>
              <a:rPr lang="en-US" altLang="zh-TW"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eaLnBrk="1" hangingPunct="1">
              <a:spcBef>
                <a:spcPct val="0"/>
              </a:spcBef>
              <a:spcAft>
                <a:spcPts val="0"/>
              </a:spcAft>
              <a:buNone/>
            </a:pP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方向</a:t>
            </a:r>
            <a:r>
              <a:rPr lang="en-US" altLang="zh-TW" sz="2800" spc="-3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1800" spc="-3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完全按梵二精神生活</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3" name="文字方塊 2"/>
          <p:cNvSpPr txBox="1"/>
          <p:nvPr/>
        </p:nvSpPr>
        <p:spPr>
          <a:xfrm>
            <a:off x="319931" y="4005064"/>
            <a:ext cx="8572549" cy="1969770"/>
          </a:xfrm>
          <a:prstGeom prst="rect">
            <a:avLst/>
          </a:prstGeom>
          <a:solidFill>
            <a:schemeClr val="bg1"/>
          </a:solidFill>
        </p:spPr>
        <p:txBody>
          <a:bodyPr wrap="square" rtlCol="0">
            <a:spAutoFit/>
          </a:bodyPr>
          <a:lstStyle/>
          <a:p>
            <a:r>
              <a:rPr lang="zh-TW" altLang="en-US" sz="3200" dirty="0" smtClean="0">
                <a:ea typeface="華康儷中黑" panose="020B0509000000000000" pitchFamily="49" charset="-120"/>
                <a:cs typeface="華康中黑體" panose="020B0509000000000000" pitchFamily="49" charset="-120"/>
              </a:rPr>
              <a:t>           找到梵二精神的</a:t>
            </a:r>
            <a:r>
              <a:rPr lang="zh-TW" altLang="en-US" sz="3200" dirty="0" smtClean="0">
                <a:solidFill>
                  <a:srgbClr val="FF0000"/>
                </a:solidFill>
                <a:ea typeface="華康儷中黑" panose="020B0509000000000000" pitchFamily="49" charset="-120"/>
                <a:cs typeface="華康中黑體" panose="020B0509000000000000" pitchFamily="49" charset="-120"/>
              </a:rPr>
              <a:t>其中一個</a:t>
            </a:r>
            <a:r>
              <a:rPr lang="zh-TW" altLang="en-US" sz="3200" dirty="0" smtClean="0">
                <a:ea typeface="華康儷中黑" panose="020B0509000000000000" pitchFamily="49" charset="-120"/>
                <a:cs typeface="華康中黑體" panose="020B0509000000000000" pitchFamily="49" charset="-120"/>
              </a:rPr>
              <a:t>方法：</a:t>
            </a:r>
            <a:endParaRPr lang="en-US" altLang="zh-TW" sz="3200" dirty="0" smtClean="0">
              <a:ea typeface="華康儷中黑" panose="020B0509000000000000" pitchFamily="49" charset="-120"/>
              <a:cs typeface="華康中黑體" panose="020B0509000000000000" pitchFamily="49" charset="-120"/>
            </a:endParaRPr>
          </a:p>
          <a:p>
            <a:r>
              <a:rPr lang="en-US" altLang="zh-TW" sz="3000" dirty="0" smtClean="0">
                <a:ea typeface="華康儷中黑" panose="020B0509000000000000" pitchFamily="49" charset="-120"/>
                <a:cs typeface="華康中黑體" panose="020B0509000000000000" pitchFamily="49" charset="-120"/>
              </a:rPr>
              <a:t>1.</a:t>
            </a:r>
            <a:r>
              <a:rPr lang="zh-TW" altLang="en-US" sz="3000" dirty="0" smtClean="0">
                <a:ea typeface="華康儷中黑" panose="020B0509000000000000" pitchFamily="49" charset="-120"/>
                <a:cs typeface="華康中黑體" panose="020B0509000000000000" pitchFamily="49" charset="-120"/>
              </a:rPr>
              <a:t>在</a:t>
            </a:r>
            <a:r>
              <a:rPr lang="en-US" altLang="zh-TW" sz="3000" dirty="0" err="1" smtClean="0">
                <a:ea typeface="華康儷中黑" panose="020B0509000000000000" pitchFamily="49" charset="-120"/>
                <a:cs typeface="華康中黑體" panose="020B0509000000000000" pitchFamily="49" charset="-120"/>
              </a:rPr>
              <a:t>youtube</a:t>
            </a:r>
            <a:r>
              <a:rPr lang="zh-TW" altLang="en-US" sz="3000" dirty="0" smtClean="0">
                <a:ea typeface="華康儷中黑" panose="020B0509000000000000" pitchFamily="49" charset="-120"/>
                <a:cs typeface="華康中黑體" panose="020B0509000000000000" pitchFamily="49" charset="-120"/>
              </a:rPr>
              <a:t>打「</a:t>
            </a:r>
            <a:r>
              <a:rPr lang="zh-TW" altLang="en-US" sz="3000" dirty="0" smtClean="0">
                <a:solidFill>
                  <a:srgbClr val="0000FF"/>
                </a:solidFill>
                <a:ea typeface="華康儷中黑" panose="020B0509000000000000" pitchFamily="49" charset="-120"/>
                <a:cs typeface="華康中黑體" panose="020B0509000000000000" pitchFamily="49" charset="-120"/>
              </a:rPr>
              <a:t>徐錦堯</a:t>
            </a:r>
            <a:r>
              <a:rPr lang="zh-TW" altLang="en-US" sz="3000" dirty="0">
                <a:solidFill>
                  <a:srgbClr val="0000FF"/>
                </a:solidFill>
                <a:ea typeface="華康儷中黑" panose="020B0509000000000000" pitchFamily="49" charset="-120"/>
                <a:cs typeface="華康中黑體" panose="020B0509000000000000" pitchFamily="49" charset="-120"/>
              </a:rPr>
              <a:t>主日講道</a:t>
            </a:r>
            <a:r>
              <a:rPr lang="zh-TW" altLang="en-US" sz="3000" dirty="0" smtClean="0">
                <a:solidFill>
                  <a:srgbClr val="0000FF"/>
                </a:solidFill>
                <a:ea typeface="華康儷中黑" panose="020B0509000000000000" pitchFamily="49" charset="-120"/>
                <a:cs typeface="華康中黑體" panose="020B0509000000000000" pitchFamily="49" charset="-120"/>
              </a:rPr>
              <a:t>常年期</a:t>
            </a:r>
            <a:r>
              <a:rPr lang="en-US" altLang="zh-TW" sz="3000" b="1" dirty="0" smtClean="0">
                <a:solidFill>
                  <a:srgbClr val="0000FF"/>
                </a:solidFill>
                <a:ea typeface="華康儷中黑" panose="020B0509000000000000" pitchFamily="49" charset="-120"/>
                <a:cs typeface="華康中黑體" panose="020B0509000000000000" pitchFamily="49" charset="-120"/>
              </a:rPr>
              <a:t>24</a:t>
            </a:r>
            <a:r>
              <a:rPr lang="zh-TW" altLang="en-US" sz="3000" dirty="0">
                <a:solidFill>
                  <a:srgbClr val="0000FF"/>
                </a:solidFill>
                <a:ea typeface="華康儷中黑" panose="020B0509000000000000" pitchFamily="49" charset="-120"/>
                <a:cs typeface="華康中黑體" panose="020B0509000000000000" pitchFamily="49" charset="-120"/>
              </a:rPr>
              <a:t>主</a:t>
            </a:r>
            <a:r>
              <a:rPr lang="zh-TW" altLang="en-US" sz="3000" dirty="0" smtClean="0">
                <a:solidFill>
                  <a:srgbClr val="0000FF"/>
                </a:solidFill>
                <a:ea typeface="華康儷中黑" panose="020B0509000000000000" pitchFamily="49" charset="-120"/>
                <a:cs typeface="華康中黑體" panose="020B0509000000000000" pitchFamily="49" charset="-120"/>
              </a:rPr>
              <a:t>日</a:t>
            </a:r>
            <a:r>
              <a:rPr lang="zh-TW" altLang="en-US" sz="3000" dirty="0" smtClean="0">
                <a:ea typeface="華康儷中黑" panose="020B0509000000000000" pitchFamily="49" charset="-120"/>
                <a:cs typeface="華康中黑體" panose="020B0509000000000000" pitchFamily="49" charset="-120"/>
              </a:rPr>
              <a:t>」</a:t>
            </a:r>
            <a:r>
              <a:rPr lang="en-US" altLang="zh-TW" sz="3000" dirty="0">
                <a:ea typeface="華康儷中黑" panose="020B0509000000000000" pitchFamily="49" charset="-120"/>
                <a:cs typeface="華康中黑體" panose="020B0509000000000000" pitchFamily="49" charset="-120"/>
              </a:rPr>
              <a:t/>
            </a:r>
            <a:br>
              <a:rPr lang="en-US" altLang="zh-TW" sz="3000" dirty="0">
                <a:ea typeface="華康儷中黑" panose="020B0509000000000000" pitchFamily="49" charset="-120"/>
                <a:cs typeface="華康中黑體" panose="020B0509000000000000" pitchFamily="49" charset="-120"/>
              </a:rPr>
            </a:br>
            <a:r>
              <a:rPr lang="en-US" altLang="zh-TW" sz="3000" dirty="0" smtClean="0">
                <a:ea typeface="華康儷中黑" panose="020B0509000000000000" pitchFamily="49" charset="-120"/>
                <a:cs typeface="華康中黑體" panose="020B0509000000000000" pitchFamily="49" charset="-120"/>
              </a:rPr>
              <a:t>2.</a:t>
            </a:r>
            <a:r>
              <a:rPr lang="zh-TW" altLang="en-US" sz="3000" dirty="0" smtClean="0">
                <a:latin typeface="華康儷中黑" panose="020B0509000000000000" pitchFamily="49" charset="-120"/>
                <a:ea typeface="華康儷中黑" panose="020B0509000000000000" pitchFamily="49" charset="-120"/>
                <a:cs typeface="華康中黑體" panose="020B0509000000000000" pitchFamily="49" charset="-120"/>
              </a:rPr>
              <a:t>找到</a:t>
            </a:r>
            <a:r>
              <a:rPr lang="zh-TW" altLang="en-US" sz="3000" dirty="0">
                <a:latin typeface="華康儷中黑" panose="020B0509000000000000" pitchFamily="49" charset="-120"/>
                <a:ea typeface="華康儷中黑" panose="020B0509000000000000" pitchFamily="49" charset="-120"/>
                <a:cs typeface="華康中黑體" panose="020B0509000000000000" pitchFamily="49" charset="-120"/>
              </a:rPr>
              <a:t>這講道</a:t>
            </a:r>
            <a:r>
              <a:rPr lang="en-US" altLang="zh-TW" sz="3000" dirty="0">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a:latin typeface="華康儷中黑" panose="020B0509000000000000" pitchFamily="49" charset="-120"/>
                <a:ea typeface="華康儷中黑" panose="020B0509000000000000" pitchFamily="49" charset="-120"/>
                <a:cs typeface="華康中黑體" panose="020B0509000000000000" pitchFamily="49" charset="-120"/>
              </a:rPr>
              <a:t>就可找到過去一年</a:t>
            </a:r>
            <a:r>
              <a:rPr lang="zh-TW" altLang="en-US" sz="3000" dirty="0" smtClean="0">
                <a:latin typeface="華康儷中黑" panose="020B0509000000000000" pitchFamily="49" charset="-120"/>
                <a:ea typeface="華康儷中黑" panose="020B0509000000000000" pitchFamily="49" charset="-120"/>
                <a:cs typeface="華康中黑體" panose="020B0509000000000000" pitchFamily="49" charset="-120"/>
              </a:rPr>
              <a:t>半徐神父的</a:t>
            </a:r>
            <a:r>
              <a:rPr lang="zh-TW" altLang="en-US" sz="3000" dirty="0">
                <a:latin typeface="華康儷中黑" panose="020B0509000000000000" pitchFamily="49" charset="-120"/>
                <a:ea typeface="華康儷中黑" panose="020B0509000000000000" pitchFamily="49" charset="-120"/>
                <a:cs typeface="華康中黑體" panose="020B0509000000000000" pitchFamily="49" charset="-120"/>
              </a:rPr>
              <a:t>講</a:t>
            </a:r>
            <a:r>
              <a:rPr lang="zh-TW" altLang="en-US" sz="3000" dirty="0" smtClean="0">
                <a:latin typeface="華康儷中黑" panose="020B0509000000000000" pitchFamily="49" charset="-120"/>
                <a:ea typeface="華康儷中黑" panose="020B0509000000000000" pitchFamily="49" charset="-120"/>
                <a:cs typeface="華康中黑體" panose="020B0509000000000000" pitchFamily="49" charset="-120"/>
              </a:rPr>
              <a:t>道</a:t>
            </a:r>
            <a: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t>. </a:t>
            </a:r>
            <a:b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br>
            <a: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000" dirty="0" smtClean="0">
                <a:solidFill>
                  <a:srgbClr val="FF0000"/>
                </a:solidFill>
                <a:latin typeface="華康儷中黑" panose="020B0509000000000000" pitchFamily="49" charset="-120"/>
                <a:ea typeface="華康儷中黑" panose="020B0509000000000000" pitchFamily="49" charset="-120"/>
                <a:cs typeface="華康中黑體" panose="020B0509000000000000" pitchFamily="49" charset="-120"/>
              </a:rPr>
              <a:t>全部聽</a:t>
            </a:r>
            <a: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smtClean="0">
                <a:latin typeface="華康儷中黑" panose="020B0509000000000000" pitchFamily="49" charset="-120"/>
                <a:ea typeface="華康儷中黑" panose="020B0509000000000000" pitchFamily="49" charset="-120"/>
                <a:cs typeface="華康中黑體" panose="020B0509000000000000" pitchFamily="49" charset="-120"/>
              </a:rPr>
              <a:t>十分</a:t>
            </a:r>
            <a:r>
              <a:rPr lang="zh-TW" altLang="en-US" sz="3000" dirty="0">
                <a:latin typeface="華康儷中黑" panose="020B0509000000000000" pitchFamily="49" charset="-120"/>
                <a:ea typeface="華康儷中黑" panose="020B0509000000000000" pitchFamily="49" charset="-120"/>
                <a:cs typeface="華康中黑體" panose="020B0509000000000000" pitchFamily="49" charset="-120"/>
              </a:rPr>
              <a:t>有益</a:t>
            </a:r>
            <a: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000" dirty="0" smtClean="0">
                <a:latin typeface="華康儷中黑" panose="020B0509000000000000" pitchFamily="49" charset="-120"/>
                <a:ea typeface="華康儷中黑" panose="020B0509000000000000" pitchFamily="49" charset="-120"/>
                <a:cs typeface="華康中黑體" panose="020B0509000000000000" pitchFamily="49" charset="-120"/>
              </a:rPr>
              <a:t>裡面洋溢著梵二精神</a:t>
            </a:r>
            <a:r>
              <a:rPr lang="en-US" altLang="zh-TW" sz="3000" dirty="0" smtClean="0">
                <a:latin typeface="華康儷中黑" panose="020B0509000000000000" pitchFamily="49" charset="-120"/>
                <a:ea typeface="華康儷中黑" panose="020B0509000000000000" pitchFamily="49" charset="-120"/>
                <a:cs typeface="華康中黑體" panose="020B0509000000000000" pitchFamily="49" charset="-120"/>
              </a:rPr>
              <a:t>.</a:t>
            </a:r>
            <a:endParaRPr lang="zh-HK" altLang="en-US" sz="3000" dirty="0"/>
          </a:p>
        </p:txBody>
      </p:sp>
    </p:spTree>
    <p:extLst>
      <p:ext uri="{BB962C8B-B14F-4D97-AF65-F5344CB8AC3E}">
        <p14:creationId xmlns="" xmlns:p14="http://schemas.microsoft.com/office/powerpoint/2010/main" val="351223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332656"/>
            <a:ext cx="9144000" cy="6336704"/>
          </a:xfrm>
        </p:spPr>
        <p:txBody>
          <a:bodyPr/>
          <a:lstStyle/>
          <a:p>
            <a:pPr>
              <a:spcBef>
                <a:spcPts val="0"/>
              </a:spcBef>
            </a:pPr>
            <a:r>
              <a:rPr lang="zh-TW" altLang="zh-HK" sz="4800" dirty="0">
                <a:solidFill>
                  <a:srgbClr val="FF0000"/>
                </a:solidFill>
                <a:ea typeface="華康黑體W9-GB5" panose="020B0909000000000000" pitchFamily="49" charset="-120"/>
              </a:rPr>
              <a:t>聖母升天節：晉鐸金慶感言</a:t>
            </a:r>
          </a:p>
          <a:p>
            <a:pPr>
              <a:spcBef>
                <a:spcPts val="0"/>
              </a:spcBef>
            </a:pPr>
            <a:r>
              <a:rPr lang="en-US" altLang="zh-HK" sz="3600" dirty="0">
                <a:ea typeface="華康儷中黑" panose="020B0509000000000000" pitchFamily="49" charset="-120"/>
              </a:rPr>
              <a:t>Assumption of the Blessed Virgin Mary: Message on the 50th Anniversary of </a:t>
            </a:r>
            <a:endParaRPr lang="en-US" altLang="zh-HK" sz="3600" dirty="0" smtClean="0">
              <a:ea typeface="華康儷中黑" panose="020B0509000000000000" pitchFamily="49" charset="-120"/>
            </a:endParaRPr>
          </a:p>
          <a:p>
            <a:pPr>
              <a:spcBef>
                <a:spcPts val="0"/>
              </a:spcBef>
            </a:pPr>
            <a:r>
              <a:rPr lang="en-US" altLang="zh-HK" sz="3600" dirty="0" smtClean="0">
                <a:ea typeface="華康儷中黑" panose="020B0509000000000000" pitchFamily="49" charset="-120"/>
              </a:rPr>
              <a:t>my Ordination </a:t>
            </a:r>
            <a:r>
              <a:rPr lang="en-US" altLang="zh-HK" sz="3600" dirty="0">
                <a:ea typeface="華康儷中黑" panose="020B0509000000000000" pitchFamily="49" charset="-120"/>
              </a:rPr>
              <a:t>to the </a:t>
            </a:r>
            <a:r>
              <a:rPr lang="en-US" altLang="zh-HK" sz="3600" dirty="0" smtClean="0">
                <a:ea typeface="華康儷中黑" panose="020B0509000000000000" pitchFamily="49" charset="-120"/>
              </a:rPr>
              <a:t>Priesthood</a:t>
            </a:r>
          </a:p>
          <a:p>
            <a:pPr>
              <a:spcBef>
                <a:spcPts val="0"/>
              </a:spcBef>
            </a:pPr>
            <a:endParaRPr lang="en-US" altLang="zh-HK" sz="1600" dirty="0" smtClean="0">
              <a:ea typeface="華康儷中黑" panose="020B0509000000000000" pitchFamily="49" charset="-120"/>
            </a:endParaRPr>
          </a:p>
          <a:p>
            <a:pPr>
              <a:spcBef>
                <a:spcPts val="0"/>
              </a:spcBef>
            </a:pPr>
            <a:r>
              <a:rPr lang="en-US" altLang="zh-HK" sz="4400" dirty="0">
                <a:solidFill>
                  <a:srgbClr val="0000FF"/>
                </a:solidFill>
                <a:ea typeface="華康黑體W9-GB5" panose="020B0909000000000000" pitchFamily="49" charset="-120"/>
              </a:rPr>
              <a:t>50</a:t>
            </a:r>
            <a:r>
              <a:rPr lang="zh-TW" altLang="zh-HK" sz="4400" dirty="0">
                <a:solidFill>
                  <a:srgbClr val="0000FF"/>
                </a:solidFill>
                <a:ea typeface="華康黑體W9-GB5" panose="020B0909000000000000" pitchFamily="49" charset="-120"/>
              </a:rPr>
              <a:t>年的</a:t>
            </a:r>
            <a:r>
              <a:rPr lang="zh-TW" altLang="zh-HK" sz="4400" dirty="0" smtClean="0">
                <a:solidFill>
                  <a:srgbClr val="0000FF"/>
                </a:solidFill>
                <a:ea typeface="華康黑體W9-GB5" panose="020B0909000000000000" pitchFamily="49" charset="-120"/>
              </a:rPr>
              <a:t>光陰</a:t>
            </a:r>
            <a:r>
              <a:rPr lang="en-US" altLang="zh-TW" sz="4400" dirty="0" smtClean="0">
                <a:solidFill>
                  <a:srgbClr val="0000FF"/>
                </a:solidFill>
                <a:ea typeface="華康黑體W9-GB5" panose="020B0909000000000000" pitchFamily="49" charset="-120"/>
              </a:rPr>
              <a:t>,</a:t>
            </a:r>
            <a:r>
              <a:rPr lang="en-US" altLang="zh-HK" sz="4400" dirty="0" smtClean="0">
                <a:solidFill>
                  <a:srgbClr val="0000FF"/>
                </a:solidFill>
                <a:ea typeface="華康黑體W9-GB5" panose="020B0909000000000000" pitchFamily="49" charset="-120"/>
              </a:rPr>
              <a:t>79</a:t>
            </a:r>
            <a:r>
              <a:rPr lang="zh-TW" altLang="zh-HK" sz="4400" dirty="0">
                <a:solidFill>
                  <a:srgbClr val="0000FF"/>
                </a:solidFill>
                <a:ea typeface="華康黑體W9-GB5" panose="020B0909000000000000" pitchFamily="49" charset="-120"/>
              </a:rPr>
              <a:t>歲的</a:t>
            </a:r>
            <a:r>
              <a:rPr lang="zh-TW" altLang="zh-HK" sz="4400" dirty="0" smtClean="0">
                <a:solidFill>
                  <a:srgbClr val="0000FF"/>
                </a:solidFill>
                <a:ea typeface="華康黑體W9-GB5" panose="020B0909000000000000" pitchFamily="49" charset="-120"/>
              </a:rPr>
              <a:t>生命</a:t>
            </a:r>
            <a:r>
              <a:rPr lang="en-US" altLang="zh-TW" sz="4400" dirty="0" smtClean="0">
                <a:solidFill>
                  <a:srgbClr val="0000FF"/>
                </a:solidFill>
                <a:ea typeface="華康黑體W9-GB5" panose="020B0909000000000000" pitchFamily="49" charset="-120"/>
              </a:rPr>
              <a:t>,</a:t>
            </a:r>
          </a:p>
          <a:p>
            <a:pPr>
              <a:spcBef>
                <a:spcPts val="0"/>
              </a:spcBef>
            </a:pPr>
            <a:r>
              <a:rPr lang="zh-TW" altLang="zh-HK" sz="4400" dirty="0" smtClean="0">
                <a:solidFill>
                  <a:srgbClr val="0000FF"/>
                </a:solidFill>
                <a:ea typeface="華康黑體W9-GB5" panose="020B0909000000000000" pitchFamily="49" charset="-120"/>
              </a:rPr>
              <a:t>我</a:t>
            </a:r>
            <a:r>
              <a:rPr lang="zh-TW" altLang="zh-HK" sz="4400" dirty="0">
                <a:solidFill>
                  <a:srgbClr val="0000FF"/>
                </a:solidFill>
                <a:ea typeface="華康黑體W9-GB5" panose="020B0909000000000000" pitchFamily="49" charset="-120"/>
              </a:rPr>
              <a:t>從</a:t>
            </a:r>
            <a:r>
              <a:rPr lang="zh-TW" altLang="zh-HK" sz="4400" dirty="0" smtClean="0">
                <a:solidFill>
                  <a:srgbClr val="0000FF"/>
                </a:solidFill>
                <a:ea typeface="華康黑體W9-GB5" panose="020B0909000000000000" pitchFamily="49" charset="-120"/>
              </a:rPr>
              <a:t>中學</a:t>
            </a:r>
            <a:r>
              <a:rPr lang="zh-TW" altLang="zh-HK" sz="4400" dirty="0">
                <a:solidFill>
                  <a:srgbClr val="0000FF"/>
                </a:solidFill>
                <a:ea typeface="華康黑體W9-GB5" panose="020B0909000000000000" pitchFamily="49" charset="-120"/>
              </a:rPr>
              <a:t>到</a:t>
            </a:r>
            <a:r>
              <a:rPr lang="zh-TW" altLang="zh-HK" sz="4400" dirty="0" smtClean="0">
                <a:solidFill>
                  <a:srgbClr val="0000FF"/>
                </a:solidFill>
                <a:ea typeface="華康黑體W9-GB5" panose="020B0909000000000000" pitchFamily="49" charset="-120"/>
              </a:rPr>
              <a:t>什麼</a:t>
            </a:r>
            <a:r>
              <a:rPr lang="en-US" altLang="zh-TW" sz="4400" dirty="0" smtClean="0">
                <a:solidFill>
                  <a:srgbClr val="0000FF"/>
                </a:solidFill>
                <a:ea typeface="華康黑體W9-GB5" panose="020B0909000000000000" pitchFamily="49" charset="-120"/>
              </a:rPr>
              <a:t>?</a:t>
            </a:r>
            <a:endParaRPr lang="zh-TW" altLang="zh-HK" sz="4400" dirty="0">
              <a:solidFill>
                <a:srgbClr val="0000FF"/>
              </a:solidFill>
              <a:ea typeface="華康黑體W9-GB5" panose="020B0909000000000000" pitchFamily="49" charset="-120"/>
            </a:endParaRPr>
          </a:p>
          <a:p>
            <a:pPr>
              <a:spcBef>
                <a:spcPts val="0"/>
              </a:spcBef>
            </a:pPr>
            <a:r>
              <a:rPr lang="en-GB" altLang="zh-HK" sz="3600" dirty="0">
                <a:ea typeface="華康儷中黑" panose="020B0509000000000000" pitchFamily="49" charset="-120"/>
              </a:rPr>
              <a:t>50 years of time, </a:t>
            </a:r>
            <a:endParaRPr lang="en-GB" altLang="zh-HK" sz="3600" dirty="0" smtClean="0">
              <a:ea typeface="華康儷中黑" panose="020B0509000000000000" pitchFamily="49" charset="-120"/>
            </a:endParaRPr>
          </a:p>
          <a:p>
            <a:pPr>
              <a:spcBef>
                <a:spcPts val="0"/>
              </a:spcBef>
            </a:pPr>
            <a:r>
              <a:rPr lang="en-GB" altLang="zh-HK" sz="3600" dirty="0" smtClean="0">
                <a:ea typeface="華康儷中黑" panose="020B0509000000000000" pitchFamily="49" charset="-120"/>
              </a:rPr>
              <a:t>79 </a:t>
            </a:r>
            <a:r>
              <a:rPr lang="en-GB" altLang="zh-HK" sz="3600" dirty="0">
                <a:ea typeface="華康儷中黑" panose="020B0509000000000000" pitchFamily="49" charset="-120"/>
              </a:rPr>
              <a:t>years of life, </a:t>
            </a:r>
            <a:endParaRPr lang="en-GB" altLang="zh-HK" sz="3600" dirty="0" smtClean="0">
              <a:ea typeface="華康儷中黑" panose="020B0509000000000000" pitchFamily="49" charset="-120"/>
            </a:endParaRPr>
          </a:p>
          <a:p>
            <a:pPr>
              <a:spcBef>
                <a:spcPts val="0"/>
              </a:spcBef>
            </a:pPr>
            <a:r>
              <a:rPr lang="en-GB" altLang="zh-HK" sz="3600" b="1" dirty="0" smtClean="0">
                <a:solidFill>
                  <a:srgbClr val="0000FF"/>
                </a:solidFill>
                <a:ea typeface="華康儷中黑" panose="020B0509000000000000" pitchFamily="49" charset="-120"/>
              </a:rPr>
              <a:t>what </a:t>
            </a:r>
            <a:r>
              <a:rPr lang="en-GB" altLang="zh-HK" sz="3600" b="1" dirty="0">
                <a:solidFill>
                  <a:srgbClr val="0000FF"/>
                </a:solidFill>
                <a:ea typeface="華康儷中黑" panose="020B0509000000000000" pitchFamily="49" charset="-120"/>
              </a:rPr>
              <a:t>have I learned</a:t>
            </a:r>
            <a:r>
              <a:rPr lang="en-GB" altLang="zh-HK" sz="3600" b="1" dirty="0" smtClean="0">
                <a:solidFill>
                  <a:srgbClr val="0000FF"/>
                </a:solidFill>
                <a:ea typeface="華康儷中黑" panose="020B0509000000000000" pitchFamily="49" charset="-120"/>
              </a:rPr>
              <a:t>?</a:t>
            </a:r>
            <a:endParaRPr lang="zh-HK" altLang="en-US" sz="3600" b="1" dirty="0">
              <a:solidFill>
                <a:srgbClr val="0000FF"/>
              </a:solidFill>
              <a:ea typeface="華康儷中黑" panose="020B05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741368"/>
          </a:xfrm>
        </p:spPr>
        <p:txBody>
          <a:bodyPr/>
          <a:lstStyle/>
          <a:p>
            <a:pPr>
              <a:spcBef>
                <a:spcPts val="0"/>
              </a:spcBef>
              <a:spcAft>
                <a:spcPts val="1200"/>
              </a:spcAft>
            </a:pPr>
            <a:r>
              <a:rPr lang="zh-TW" altLang="zh-HK" sz="3600" dirty="0">
                <a:latin typeface="華康黑體W9-GB5" panose="020B0909000000000000" pitchFamily="49" charset="-120"/>
                <a:ea typeface="華康黑體W9-GB5" panose="020B0909000000000000" pitchFamily="49" charset="-120"/>
              </a:rPr>
              <a:t>魯迅有句</a:t>
            </a:r>
            <a:r>
              <a:rPr lang="zh-TW" altLang="zh-HK" sz="3600" dirty="0" smtClean="0">
                <a:latin typeface="華康黑體W9-GB5" panose="020B0909000000000000" pitchFamily="49" charset="-120"/>
                <a:ea typeface="華康黑體W9-GB5" panose="020B0909000000000000" pitchFamily="49" charset="-120"/>
              </a:rPr>
              <a:t>名言</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a:t>
            </a:r>
            <a:r>
              <a:rPr lang="zh-TW" altLang="zh-HK" sz="3600" dirty="0">
                <a:solidFill>
                  <a:srgbClr val="FF0000"/>
                </a:solidFill>
                <a:latin typeface="華康黑體W9-GB5" panose="020B0909000000000000" pitchFamily="49" charset="-120"/>
                <a:ea typeface="華康黑體W9-GB5" panose="020B0909000000000000" pitchFamily="49" charset="-120"/>
              </a:rPr>
              <a:t>歷盡劫波兄弟</a:t>
            </a:r>
            <a:r>
              <a:rPr lang="zh-TW" altLang="zh-HK" sz="3600" dirty="0" smtClean="0">
                <a:solidFill>
                  <a:srgbClr val="FF0000"/>
                </a:solidFill>
                <a:latin typeface="華康黑體W9-GB5" panose="020B0909000000000000" pitchFamily="49" charset="-120"/>
                <a:ea typeface="華康黑體W9-GB5" panose="020B0909000000000000" pitchFamily="49" charset="-120"/>
              </a:rPr>
              <a:t>在</a:t>
            </a:r>
            <a:r>
              <a:rPr lang="en-US" altLang="zh-TW" sz="3600" dirty="0" smtClean="0">
                <a:solidFill>
                  <a:srgbClr val="FF0000"/>
                </a:solidFill>
                <a:latin typeface="華康黑體W9-GB5" panose="020B0909000000000000" pitchFamily="49" charset="-120"/>
                <a:ea typeface="華康黑體W9-GB5" panose="020B0909000000000000" pitchFamily="49" charset="-120"/>
              </a:rPr>
              <a:t>,</a:t>
            </a:r>
            <a:r>
              <a:rPr lang="zh-TW" altLang="zh-HK" sz="3600" dirty="0" smtClean="0">
                <a:solidFill>
                  <a:srgbClr val="FF0000"/>
                </a:solidFill>
                <a:latin typeface="華康黑體W9-GB5" panose="020B0909000000000000" pitchFamily="49" charset="-120"/>
                <a:ea typeface="華康黑體W9-GB5" panose="020B0909000000000000" pitchFamily="49" charset="-120"/>
              </a:rPr>
              <a:t>相逢</a:t>
            </a:r>
            <a:r>
              <a:rPr lang="zh-TW" altLang="zh-HK" sz="3600" dirty="0">
                <a:solidFill>
                  <a:srgbClr val="FF0000"/>
                </a:solidFill>
                <a:latin typeface="華康黑體W9-GB5" panose="020B0909000000000000" pitchFamily="49" charset="-120"/>
                <a:ea typeface="華康黑體W9-GB5" panose="020B0909000000000000" pitchFamily="49" charset="-120"/>
              </a:rPr>
              <a:t>一笑泯恩仇</a:t>
            </a:r>
            <a:r>
              <a:rPr lang="zh-TW" altLang="zh-HK" sz="3600" dirty="0">
                <a:latin typeface="華康黑體W9-GB5" panose="020B0909000000000000" pitchFamily="49" charset="-120"/>
                <a:ea typeface="華康黑體W9-GB5" panose="020B0909000000000000" pitchFamily="49" charset="-120"/>
              </a:rPr>
              <a:t>」</a:t>
            </a:r>
            <a:r>
              <a:rPr lang="en-US" altLang="zh-HK" sz="2400" dirty="0">
                <a:latin typeface="華康黑體W9-GB5" panose="020B0909000000000000" pitchFamily="49" charset="-120"/>
                <a:ea typeface="華康黑體W9-GB5" panose="020B0909000000000000" pitchFamily="49" charset="-120"/>
              </a:rPr>
              <a:t>(</a:t>
            </a:r>
            <a:r>
              <a:rPr lang="zh-TW" altLang="zh-HK" sz="2400" dirty="0">
                <a:latin typeface="華康黑體W9-GB5" panose="020B0909000000000000" pitchFamily="49" charset="-120"/>
                <a:ea typeface="華康黑體W9-GB5" panose="020B0909000000000000" pitchFamily="49" charset="-120"/>
              </a:rPr>
              <a:t>題三義塔</a:t>
            </a:r>
            <a:r>
              <a:rPr lang="en-US" altLang="zh-HK" sz="2400" dirty="0" smtClean="0">
                <a:latin typeface="華康黑體W9-GB5" panose="020B0909000000000000" pitchFamily="49" charset="-120"/>
                <a:ea typeface="華康黑體W9-GB5" panose="020B0909000000000000" pitchFamily="49" charset="-120"/>
              </a:rPr>
              <a:t>)</a:t>
            </a:r>
            <a:r>
              <a:rPr lang="en-US" altLang="zh-TW" sz="24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如果</a:t>
            </a:r>
            <a:r>
              <a:rPr lang="zh-TW" altLang="zh-HK" sz="3600" dirty="0">
                <a:latin typeface="華康黑體W9-GB5" panose="020B0909000000000000" pitchFamily="49" charset="-120"/>
                <a:ea typeface="華康黑體W9-GB5" panose="020B0909000000000000" pitchFamily="49" charset="-120"/>
              </a:rPr>
              <a:t>真有</a:t>
            </a:r>
            <a:r>
              <a:rPr lang="zh-TW" altLang="zh-HK" sz="3600" dirty="0" smtClean="0">
                <a:latin typeface="華康黑體W9-GB5" panose="020B0909000000000000" pitchFamily="49" charset="-120"/>
                <a:ea typeface="華康黑體W9-GB5" panose="020B0909000000000000" pitchFamily="49" charset="-120"/>
              </a:rPr>
              <a:t>天堂</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那些</a:t>
            </a:r>
            <a:r>
              <a:rPr lang="zh-TW" altLang="zh-HK" sz="3600" dirty="0">
                <a:latin typeface="華康黑體W9-GB5" panose="020B0909000000000000" pitchFamily="49" charset="-120"/>
                <a:ea typeface="華康黑體W9-GB5" panose="020B0909000000000000" pitchFamily="49" charset="-120"/>
              </a:rPr>
              <a:t>在世上曾經為</a:t>
            </a:r>
            <a:r>
              <a:rPr lang="zh-TW" altLang="zh-HK" sz="3600" dirty="0" smtClean="0">
                <a:latin typeface="華康黑體W9-GB5" panose="020B0909000000000000" pitchFamily="49" charset="-120"/>
                <a:ea typeface="華康黑體W9-GB5" panose="020B0909000000000000" pitchFamily="49" charset="-120"/>
              </a:rPr>
              <a:t>政治</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文化</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或</a:t>
            </a:r>
            <a:r>
              <a:rPr lang="zh-TW" altLang="zh-HK" sz="3600" dirty="0">
                <a:latin typeface="華康黑體W9-GB5" panose="020B0909000000000000" pitchFamily="49" charset="-120"/>
                <a:ea typeface="華康黑體W9-GB5" panose="020B0909000000000000" pitchFamily="49" charset="-120"/>
              </a:rPr>
              <a:t>「顏色不同」而爭拗</a:t>
            </a:r>
            <a:r>
              <a:rPr lang="zh-TW" altLang="zh-HK" sz="3600" dirty="0" smtClean="0">
                <a:latin typeface="華康黑體W9-GB5" panose="020B0909000000000000" pitchFamily="49" charset="-120"/>
                <a:ea typeface="華康黑體W9-GB5" panose="020B0909000000000000" pitchFamily="49" charset="-120"/>
              </a:rPr>
              <a:t>過</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甚至</a:t>
            </a:r>
            <a:r>
              <a:rPr lang="en-US" altLang="zh-HK" sz="3600" dirty="0">
                <a:ea typeface="華康黑體W9-GB5" panose="020B0909000000000000" pitchFamily="49" charset="-120"/>
              </a:rPr>
              <a:t>unfriend</a:t>
            </a:r>
            <a:r>
              <a:rPr lang="zh-TW" altLang="zh-HK" sz="3600" dirty="0">
                <a:latin typeface="華康黑體W9-GB5" panose="020B0909000000000000" pitchFamily="49" charset="-120"/>
                <a:ea typeface="華康黑體W9-GB5" panose="020B0909000000000000" pitchFamily="49" charset="-120"/>
              </a:rPr>
              <a:t>過的</a:t>
            </a:r>
            <a:r>
              <a:rPr lang="zh-TW" altLang="zh-HK" sz="3600" dirty="0" smtClean="0">
                <a:latin typeface="華康黑體W9-GB5" panose="020B0909000000000000" pitchFamily="49" charset="-120"/>
                <a:ea typeface="華康黑體W9-GB5" panose="020B0909000000000000" pitchFamily="49" charset="-120"/>
              </a:rPr>
              <a:t>人</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將</a:t>
            </a:r>
            <a:r>
              <a:rPr lang="zh-TW" altLang="zh-HK" sz="3600" dirty="0">
                <a:latin typeface="華康黑體W9-GB5" panose="020B0909000000000000" pitchFamily="49" charset="-120"/>
                <a:ea typeface="華康黑體W9-GB5" panose="020B0909000000000000" pitchFamily="49" charset="-120"/>
              </a:rPr>
              <a:t>會如何相處？</a:t>
            </a:r>
          </a:p>
          <a:p>
            <a:pPr>
              <a:lnSpc>
                <a:spcPts val="3600"/>
              </a:lnSpc>
              <a:spcBef>
                <a:spcPts val="0"/>
              </a:spcBef>
            </a:pPr>
            <a:r>
              <a:rPr lang="en-GB" altLang="zh-HK" sz="3600" dirty="0">
                <a:ea typeface="華康儷中黑" panose="020B0509000000000000" pitchFamily="49" charset="-120"/>
              </a:rPr>
              <a:t>There is a famous saying by Lu </a:t>
            </a:r>
            <a:r>
              <a:rPr lang="en-GB" altLang="zh-HK" sz="3600" dirty="0" err="1">
                <a:ea typeface="華康儷中黑" panose="020B0509000000000000" pitchFamily="49" charset="-120"/>
              </a:rPr>
              <a:t>Xun</a:t>
            </a:r>
            <a:r>
              <a:rPr lang="en-GB" altLang="zh-HK" sz="3600" dirty="0">
                <a:ea typeface="華康儷中黑" panose="020B0509000000000000" pitchFamily="49" charset="-120"/>
              </a:rPr>
              <a:t> - "</a:t>
            </a:r>
            <a:r>
              <a:rPr lang="en-GB" altLang="zh-HK" sz="3600" dirty="0">
                <a:solidFill>
                  <a:srgbClr val="0000FF"/>
                </a:solidFill>
                <a:ea typeface="華康儷中黑" panose="020B0509000000000000" pitchFamily="49" charset="-120"/>
              </a:rPr>
              <a:t>After all the vicissitudes, </a:t>
            </a:r>
            <a:r>
              <a:rPr lang="en-GB" altLang="zh-HK" sz="3600" b="1" dirty="0">
                <a:solidFill>
                  <a:srgbClr val="0000FF"/>
                </a:solidFill>
                <a:ea typeface="華康儷中黑" panose="020B0509000000000000" pitchFamily="49" charset="-120"/>
              </a:rPr>
              <a:t>we remain brothers</a:t>
            </a:r>
            <a:r>
              <a:rPr lang="en-GB" altLang="zh-HK" sz="3600" dirty="0">
                <a:solidFill>
                  <a:srgbClr val="0000FF"/>
                </a:solidFill>
                <a:ea typeface="華康儷中黑" panose="020B0509000000000000" pitchFamily="49" charset="-120"/>
              </a:rPr>
              <a:t>; when we meet, we smile, and overlook our </a:t>
            </a:r>
            <a:r>
              <a:rPr lang="en-GB" altLang="zh-HK" sz="3600" b="1" dirty="0">
                <a:solidFill>
                  <a:srgbClr val="0000FF"/>
                </a:solidFill>
                <a:ea typeface="華康儷中黑" panose="020B0509000000000000" pitchFamily="49" charset="-120"/>
              </a:rPr>
              <a:t>old grudges</a:t>
            </a:r>
            <a:r>
              <a:rPr lang="en-GB" altLang="zh-HK" sz="3600" dirty="0">
                <a:ea typeface="華康儷中黑" panose="020B0509000000000000" pitchFamily="49" charset="-120"/>
              </a:rPr>
              <a:t>." </a:t>
            </a:r>
            <a:r>
              <a:rPr lang="en-GB" altLang="zh-HK" sz="2800" dirty="0">
                <a:ea typeface="華康儷中黑" panose="020B0509000000000000" pitchFamily="49" charset="-120"/>
              </a:rPr>
              <a:t>(Inscription at </a:t>
            </a:r>
            <a:r>
              <a:rPr lang="en-GB" altLang="zh-HK" sz="2800" dirty="0" err="1">
                <a:ea typeface="華康儷中黑" panose="020B0509000000000000" pitchFamily="49" charset="-120"/>
              </a:rPr>
              <a:t>Sanyi</a:t>
            </a:r>
            <a:r>
              <a:rPr lang="en-GB" altLang="zh-HK" sz="2800" dirty="0">
                <a:ea typeface="華康儷中黑" panose="020B0509000000000000" pitchFamily="49" charset="-120"/>
              </a:rPr>
              <a:t> Pagoda)</a:t>
            </a:r>
            <a:r>
              <a:rPr lang="en-GB" altLang="zh-HK" sz="3600" dirty="0">
                <a:ea typeface="華康儷中黑" panose="020B0509000000000000" pitchFamily="49" charset="-120"/>
              </a:rPr>
              <a:t>. So, when we meet in heaven, how will those who have argued over politics, cultures, or "different colours" and even </a:t>
            </a:r>
            <a:endParaRPr lang="en-GB" altLang="zh-HK" sz="3600" dirty="0" smtClean="0">
              <a:ea typeface="華康儷中黑" panose="020B0509000000000000" pitchFamily="49" charset="-120"/>
            </a:endParaRPr>
          </a:p>
          <a:p>
            <a:pPr>
              <a:lnSpc>
                <a:spcPts val="3600"/>
              </a:lnSpc>
              <a:spcBef>
                <a:spcPts val="0"/>
              </a:spcBef>
            </a:pPr>
            <a:r>
              <a:rPr lang="en-GB" altLang="zh-HK" sz="3600" dirty="0" smtClean="0">
                <a:ea typeface="華康儷中黑" panose="020B0509000000000000" pitchFamily="49" charset="-120"/>
              </a:rPr>
              <a:t>unfriended </a:t>
            </a:r>
            <a:r>
              <a:rPr lang="en-GB" altLang="zh-HK" sz="3600" dirty="0">
                <a:ea typeface="華康儷中黑" panose="020B0509000000000000" pitchFamily="49" charset="-120"/>
              </a:rPr>
              <a:t>each other get along</a:t>
            </a:r>
            <a:r>
              <a:rPr lang="en-GB" altLang="zh-HK" sz="3600" dirty="0" smtClean="0">
                <a:ea typeface="華康儷中黑" panose="020B0509000000000000" pitchFamily="49" charset="-120"/>
              </a:rPr>
              <a:t>?</a:t>
            </a:r>
            <a:endParaRPr lang="zh-TW" altLang="zh-HK" sz="3600" dirty="0">
              <a:ea typeface="華康儷中黑" panose="020B05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264696"/>
          </a:xfrm>
        </p:spPr>
        <p:txBody>
          <a:bodyPr/>
          <a:lstStyle/>
          <a:p>
            <a:pPr>
              <a:lnSpc>
                <a:spcPts val="4000"/>
              </a:lnSpc>
              <a:spcBef>
                <a:spcPts val="0"/>
              </a:spcBef>
            </a:pPr>
            <a:r>
              <a:rPr lang="zh-TW" altLang="zh-HK" sz="3400" dirty="0">
                <a:ea typeface="華康黑體W9-GB5" panose="020B0909000000000000" pitchFamily="49" charset="-120"/>
              </a:rPr>
              <a:t>所以我略略修改了魯迅的話：「</a:t>
            </a:r>
            <a:r>
              <a:rPr lang="zh-TW" altLang="zh-HK" sz="3600" dirty="0">
                <a:solidFill>
                  <a:srgbClr val="FF0000"/>
                </a:solidFill>
                <a:ea typeface="華康黑體W9-GB5" panose="020B0909000000000000" pitchFamily="49" charset="-120"/>
              </a:rPr>
              <a:t>歷盡劫波基督在</a:t>
            </a:r>
            <a:r>
              <a:rPr lang="en-US" altLang="zh-HK" sz="3600" dirty="0">
                <a:solidFill>
                  <a:srgbClr val="FF0000"/>
                </a:solidFill>
                <a:ea typeface="華康黑體W9-GB5" panose="020B0909000000000000" pitchFamily="49" charset="-120"/>
              </a:rPr>
              <a:t>,</a:t>
            </a:r>
            <a:r>
              <a:rPr lang="zh-TW" altLang="zh-HK" sz="3600" dirty="0">
                <a:solidFill>
                  <a:srgbClr val="FF0000"/>
                </a:solidFill>
                <a:ea typeface="華康黑體W9-GB5" panose="020B0909000000000000" pitchFamily="49" charset="-120"/>
              </a:rPr>
              <a:t>相逢一笑到永恆</a:t>
            </a:r>
            <a:r>
              <a:rPr lang="en-US" altLang="zh-HK" sz="3600" dirty="0">
                <a:solidFill>
                  <a:srgbClr val="FF0000"/>
                </a:solidFill>
                <a:ea typeface="華康黑體W9-GB5" panose="020B0909000000000000" pitchFamily="49" charset="-120"/>
              </a:rPr>
              <a:t>.</a:t>
            </a:r>
            <a:r>
              <a:rPr lang="zh-TW" altLang="zh-HK" sz="3400" dirty="0">
                <a:ea typeface="華康黑體W9-GB5" panose="020B0909000000000000" pitchFamily="49" charset="-120"/>
              </a:rPr>
              <a:t>」</a:t>
            </a:r>
            <a:r>
              <a:rPr lang="en-US" altLang="zh-HK" sz="3400" dirty="0">
                <a:ea typeface="華康黑體W9-GB5" panose="020B0909000000000000" pitchFamily="49" charset="-120"/>
              </a:rPr>
              <a:t>50</a:t>
            </a:r>
            <a:r>
              <a:rPr lang="zh-TW" altLang="zh-HK" sz="3400" dirty="0">
                <a:ea typeface="華康黑體W9-GB5" panose="020B0909000000000000" pitchFamily="49" charset="-120"/>
              </a:rPr>
              <a:t>年來</a:t>
            </a:r>
            <a:r>
              <a:rPr lang="en-US" altLang="zh-HK" sz="3400" dirty="0">
                <a:ea typeface="華康黑體W9-GB5" panose="020B0909000000000000" pitchFamily="49" charset="-120"/>
              </a:rPr>
              <a:t>,</a:t>
            </a:r>
            <a:r>
              <a:rPr lang="zh-TW" altLang="zh-HK" sz="3400" dirty="0">
                <a:ea typeface="華康黑體W9-GB5" panose="020B0909000000000000" pitchFamily="49" charset="-120"/>
              </a:rPr>
              <a:t>我曾有過</a:t>
            </a:r>
            <a:r>
              <a:rPr lang="zh-TW" altLang="zh-HK" sz="3400" dirty="0" smtClean="0">
                <a:ea typeface="華康黑體W9-GB5" panose="020B0909000000000000" pitchFamily="49" charset="-120"/>
              </a:rPr>
              <a:t>仇人</a:t>
            </a:r>
            <a:endParaRPr lang="en-US" altLang="zh-TW" sz="3400" dirty="0" smtClean="0">
              <a:ea typeface="華康黑體W9-GB5" panose="020B0909000000000000" pitchFamily="49" charset="-120"/>
            </a:endParaRPr>
          </a:p>
          <a:p>
            <a:pPr>
              <a:lnSpc>
                <a:spcPts val="4000"/>
              </a:lnSpc>
              <a:spcBef>
                <a:spcPts val="0"/>
              </a:spcBef>
            </a:pPr>
            <a:r>
              <a:rPr lang="zh-TW" altLang="zh-HK" sz="3400" dirty="0" smtClean="0">
                <a:ea typeface="華康黑體W9-GB5" panose="020B0909000000000000" pitchFamily="49" charset="-120"/>
              </a:rPr>
              <a:t>變</a:t>
            </a:r>
            <a:r>
              <a:rPr lang="zh-TW" altLang="zh-HK" sz="3400" dirty="0">
                <a:ea typeface="華康黑體W9-GB5" panose="020B0909000000000000" pitchFamily="49" charset="-120"/>
              </a:rPr>
              <a:t>朋友</a:t>
            </a:r>
            <a:r>
              <a:rPr lang="en-US" altLang="zh-HK" sz="3400" dirty="0">
                <a:ea typeface="華康黑體W9-GB5" panose="020B0909000000000000" pitchFamily="49" charset="-120"/>
              </a:rPr>
              <a:t>,</a:t>
            </a:r>
            <a:r>
              <a:rPr lang="zh-TW" altLang="zh-HK" sz="3400" dirty="0">
                <a:ea typeface="華康黑體W9-GB5" panose="020B0909000000000000" pitchFamily="49" charset="-120"/>
              </a:rPr>
              <a:t>好友變路人的經驗</a:t>
            </a:r>
            <a:r>
              <a:rPr lang="en-US" altLang="zh-HK" sz="3400" dirty="0">
                <a:ea typeface="華康黑體W9-GB5" panose="020B0909000000000000" pitchFamily="49" charset="-120"/>
              </a:rPr>
              <a:t>,</a:t>
            </a:r>
            <a:r>
              <a:rPr lang="zh-TW" altLang="zh-HK" sz="3400" dirty="0">
                <a:ea typeface="華康黑體W9-GB5" panose="020B0909000000000000" pitchFamily="49" charset="-120"/>
              </a:rPr>
              <a:t>在永恆的世界裡</a:t>
            </a:r>
            <a:r>
              <a:rPr lang="en-US" altLang="zh-HK" sz="3400" dirty="0" smtClean="0">
                <a:ea typeface="華康黑體W9-GB5" panose="020B0909000000000000" pitchFamily="49" charset="-120"/>
              </a:rPr>
              <a:t>,</a:t>
            </a:r>
          </a:p>
          <a:p>
            <a:pPr>
              <a:lnSpc>
                <a:spcPts val="4000"/>
              </a:lnSpc>
              <a:spcBef>
                <a:spcPts val="0"/>
              </a:spcBef>
            </a:pPr>
            <a:r>
              <a:rPr lang="zh-TW" altLang="zh-HK" sz="3400" dirty="0" smtClean="0">
                <a:ea typeface="華康黑體W9-GB5" panose="020B0909000000000000" pitchFamily="49" charset="-120"/>
              </a:rPr>
              <a:t>除了</a:t>
            </a:r>
            <a:r>
              <a:rPr lang="zh-TW" altLang="zh-HK" sz="3400" dirty="0">
                <a:ea typeface="華康黑體W9-GB5" panose="020B0909000000000000" pitchFamily="49" charset="-120"/>
              </a:rPr>
              <a:t>在基督內「一笑到永恆」外</a:t>
            </a:r>
            <a:r>
              <a:rPr lang="en-US" altLang="zh-HK" sz="3400" dirty="0" smtClean="0">
                <a:ea typeface="華康黑體W9-GB5" panose="020B0909000000000000" pitchFamily="49" charset="-120"/>
              </a:rPr>
              <a:t>,</a:t>
            </a:r>
          </a:p>
          <a:p>
            <a:pPr>
              <a:lnSpc>
                <a:spcPts val="4000"/>
              </a:lnSpc>
              <a:spcBef>
                <a:spcPts val="0"/>
              </a:spcBef>
            </a:pPr>
            <a:r>
              <a:rPr lang="zh-TW" altLang="zh-HK" sz="3400" dirty="0" smtClean="0">
                <a:ea typeface="華康黑體W9-GB5" panose="020B0909000000000000" pitchFamily="49" charset="-120"/>
              </a:rPr>
              <a:t>還有</a:t>
            </a:r>
            <a:r>
              <a:rPr lang="zh-TW" altLang="zh-HK" sz="3400" dirty="0">
                <a:ea typeface="華康黑體W9-GB5" panose="020B0909000000000000" pitchFamily="49" charset="-120"/>
              </a:rPr>
              <a:t>什麼更好的選擇</a:t>
            </a:r>
            <a:r>
              <a:rPr lang="en-US" altLang="zh-HK" sz="3400" dirty="0">
                <a:ea typeface="華康黑體W9-GB5" panose="020B0909000000000000" pitchFamily="49" charset="-120"/>
              </a:rPr>
              <a:t>?</a:t>
            </a:r>
            <a:endParaRPr lang="zh-TW" altLang="zh-HK" sz="3400" dirty="0">
              <a:ea typeface="華康黑體W9-GB5" panose="020B0909000000000000" pitchFamily="49" charset="-120"/>
            </a:endParaRPr>
          </a:p>
          <a:p>
            <a:pPr>
              <a:lnSpc>
                <a:spcPts val="3600"/>
              </a:lnSpc>
              <a:spcBef>
                <a:spcPts val="0"/>
              </a:spcBef>
            </a:pPr>
            <a:r>
              <a:rPr lang="en-GB" altLang="zh-HK" sz="3400" dirty="0"/>
              <a:t>That is why I have modified Lu </a:t>
            </a:r>
            <a:r>
              <a:rPr lang="en-GB" altLang="zh-HK" sz="3400" dirty="0" err="1"/>
              <a:t>Xun's</a:t>
            </a:r>
            <a:r>
              <a:rPr lang="en-GB" altLang="zh-HK" sz="3400" dirty="0"/>
              <a:t> words to "</a:t>
            </a:r>
            <a:r>
              <a:rPr lang="en-GB" altLang="zh-HK" sz="3400" dirty="0">
                <a:solidFill>
                  <a:srgbClr val="0000FF"/>
                </a:solidFill>
              </a:rPr>
              <a:t>After all the vicissitudes, Christ remains; when we meet, we smile until eternity</a:t>
            </a:r>
            <a:r>
              <a:rPr lang="en-GB" altLang="zh-HK" sz="3400" dirty="0"/>
              <a:t>." In the past 50 years, I have had enemies become friends, and friends become passers-by. </a:t>
            </a:r>
            <a:endParaRPr lang="en-GB" altLang="zh-HK" sz="3400" dirty="0" smtClean="0"/>
          </a:p>
          <a:p>
            <a:pPr>
              <a:lnSpc>
                <a:spcPts val="3600"/>
              </a:lnSpc>
              <a:spcBef>
                <a:spcPts val="0"/>
              </a:spcBef>
            </a:pPr>
            <a:r>
              <a:rPr lang="en-GB" altLang="zh-HK" sz="3400" b="1" dirty="0" smtClean="0">
                <a:solidFill>
                  <a:srgbClr val="0000FF"/>
                </a:solidFill>
              </a:rPr>
              <a:t>What </a:t>
            </a:r>
            <a:r>
              <a:rPr lang="en-GB" altLang="zh-HK" sz="3400" b="1" dirty="0">
                <a:solidFill>
                  <a:srgbClr val="0000FF"/>
                </a:solidFill>
              </a:rPr>
              <a:t>better alternative is there </a:t>
            </a:r>
            <a:endParaRPr lang="en-GB" altLang="zh-HK" sz="3400" b="1" dirty="0" smtClean="0">
              <a:solidFill>
                <a:srgbClr val="0000FF"/>
              </a:solidFill>
            </a:endParaRPr>
          </a:p>
          <a:p>
            <a:pPr>
              <a:lnSpc>
                <a:spcPts val="3600"/>
              </a:lnSpc>
              <a:spcBef>
                <a:spcPts val="0"/>
              </a:spcBef>
            </a:pPr>
            <a:r>
              <a:rPr lang="en-GB" altLang="zh-HK" sz="3400" b="1" dirty="0" smtClean="0">
                <a:solidFill>
                  <a:srgbClr val="0000FF"/>
                </a:solidFill>
              </a:rPr>
              <a:t>than </a:t>
            </a:r>
            <a:r>
              <a:rPr lang="en-GB" altLang="zh-HK" sz="3400" b="1" dirty="0">
                <a:solidFill>
                  <a:srgbClr val="0000FF"/>
                </a:solidFill>
              </a:rPr>
              <a:t>to "smile until eternity" in Christ</a:t>
            </a:r>
            <a:r>
              <a:rPr lang="en-GB" altLang="zh-HK" sz="3400" b="1" dirty="0" smtClean="0">
                <a:solidFill>
                  <a:srgbClr val="0000FF"/>
                </a:solidFill>
              </a:rPr>
              <a:t>?</a:t>
            </a:r>
            <a:endParaRPr lang="zh-TW" altLang="zh-HK" sz="3400" b="1" dirty="0">
              <a:solidFill>
                <a:srgbClr val="0000FF"/>
              </a:solidFill>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zh-TW" altLang="zh-HK" sz="4000" dirty="0">
                <a:ea typeface="華康黑體W9-GB5" panose="020B0909000000000000" pitchFamily="49" charset="-120"/>
              </a:rPr>
              <a:t>今天在座的</a:t>
            </a:r>
            <a:r>
              <a:rPr lang="en-US" altLang="zh-HK" sz="4000" dirty="0">
                <a:ea typeface="華康黑體W9-GB5" panose="020B0909000000000000" pitchFamily="49" charset="-120"/>
              </a:rPr>
              <a:t>,</a:t>
            </a:r>
            <a:r>
              <a:rPr lang="zh-TW" altLang="zh-HK" sz="4000" dirty="0">
                <a:ea typeface="華康黑體W9-GB5" panose="020B0909000000000000" pitchFamily="49" charset="-120"/>
              </a:rPr>
              <a:t>我不知道有沒有和</a:t>
            </a:r>
            <a:r>
              <a:rPr lang="zh-TW" altLang="zh-HK" sz="4000" dirty="0" smtClean="0">
                <a:ea typeface="華康黑體W9-GB5" panose="020B0909000000000000" pitchFamily="49" charset="-120"/>
              </a:rPr>
              <a:t>我</a:t>
            </a:r>
            <a:endParaRPr lang="en-US" altLang="zh-TW" sz="4000" dirty="0" smtClean="0">
              <a:ea typeface="華康黑體W9-GB5" panose="020B0909000000000000" pitchFamily="49" charset="-120"/>
            </a:endParaRPr>
          </a:p>
          <a:p>
            <a:pPr>
              <a:spcBef>
                <a:spcPts val="0"/>
              </a:spcBef>
            </a:pPr>
            <a:r>
              <a:rPr lang="zh-TW" altLang="zh-HK" sz="4000" dirty="0" smtClean="0">
                <a:ea typeface="華康黑體W9-GB5" panose="020B0909000000000000" pitchFamily="49" charset="-120"/>
              </a:rPr>
              <a:t>政見</a:t>
            </a:r>
            <a:r>
              <a:rPr lang="zh-TW" altLang="zh-HK" sz="4000" dirty="0">
                <a:ea typeface="華康黑體W9-GB5" panose="020B0909000000000000" pitchFamily="49" charset="-120"/>
              </a:rPr>
              <a:t>不同</a:t>
            </a:r>
            <a:r>
              <a:rPr lang="en-US" altLang="zh-HK" sz="4000" dirty="0" smtClean="0">
                <a:ea typeface="華康黑體W9-GB5" panose="020B0909000000000000" pitchFamily="49" charset="-120"/>
              </a:rPr>
              <a:t>,</a:t>
            </a:r>
            <a:r>
              <a:rPr lang="zh-TW" altLang="zh-HK" sz="4000" dirty="0" smtClean="0">
                <a:ea typeface="華康黑體W9-GB5" panose="020B0909000000000000" pitchFamily="49" charset="-120"/>
              </a:rPr>
              <a:t>而</a:t>
            </a:r>
            <a:r>
              <a:rPr lang="zh-TW" altLang="zh-HK" sz="4000" dirty="0">
                <a:ea typeface="華康黑體W9-GB5" panose="020B0909000000000000" pitchFamily="49" charset="-120"/>
              </a:rPr>
              <a:t>又願意「</a:t>
            </a:r>
            <a:r>
              <a:rPr lang="zh-TW" altLang="zh-HK" sz="4400" dirty="0">
                <a:solidFill>
                  <a:srgbClr val="FF0000"/>
                </a:solidFill>
                <a:ea typeface="華康黑體W9-GB5" panose="020B0909000000000000" pitchFamily="49" charset="-120"/>
              </a:rPr>
              <a:t>忘盡背後</a:t>
            </a:r>
            <a:r>
              <a:rPr lang="en-US" altLang="zh-HK" sz="4400" dirty="0" smtClean="0">
                <a:solidFill>
                  <a:srgbClr val="FF0000"/>
                </a:solidFill>
                <a:ea typeface="華康黑體W9-GB5" panose="020B0909000000000000" pitchFamily="49" charset="-120"/>
              </a:rPr>
              <a:t>,</a:t>
            </a:r>
          </a:p>
          <a:p>
            <a:pPr>
              <a:spcBef>
                <a:spcPts val="0"/>
              </a:spcBef>
            </a:pPr>
            <a:r>
              <a:rPr lang="zh-TW" altLang="zh-HK" sz="4400" dirty="0" smtClean="0">
                <a:solidFill>
                  <a:srgbClr val="FF0000"/>
                </a:solidFill>
                <a:ea typeface="華康黑體W9-GB5" panose="020B0909000000000000" pitchFamily="49" charset="-120"/>
              </a:rPr>
              <a:t>向前奔馳</a:t>
            </a:r>
            <a:r>
              <a:rPr lang="zh-TW" altLang="zh-HK" sz="4000" dirty="0">
                <a:ea typeface="華康黑體W9-GB5" panose="020B0909000000000000" pitchFamily="49" charset="-120"/>
              </a:rPr>
              <a:t>」</a:t>
            </a:r>
            <a:r>
              <a:rPr lang="en-US" altLang="zh-HK" sz="2800" dirty="0">
                <a:ea typeface="華康黑體W9-GB5" panose="020B0909000000000000" pitchFamily="49" charset="-120"/>
              </a:rPr>
              <a:t>(</a:t>
            </a:r>
            <a:r>
              <a:rPr lang="zh-TW" altLang="zh-HK" sz="2800" dirty="0">
                <a:ea typeface="華康黑體W9-GB5" panose="020B0909000000000000" pitchFamily="49" charset="-120"/>
              </a:rPr>
              <a:t>斐</a:t>
            </a:r>
            <a:r>
              <a:rPr lang="en-US" altLang="zh-HK" sz="2800" dirty="0">
                <a:ea typeface="華康黑體W9-GB5" panose="020B0909000000000000" pitchFamily="49" charset="-120"/>
              </a:rPr>
              <a:t>3:13</a:t>
            </a:r>
            <a:r>
              <a:rPr lang="en-US" altLang="zh-HK" sz="2800" dirty="0" smtClean="0">
                <a:ea typeface="華康黑體W9-GB5" panose="020B0909000000000000" pitchFamily="49" charset="-120"/>
              </a:rPr>
              <a:t>) </a:t>
            </a:r>
            <a:r>
              <a:rPr lang="zh-TW" altLang="zh-HK" sz="4000" dirty="0" smtClean="0">
                <a:ea typeface="華康黑體W9-GB5" panose="020B0909000000000000" pitchFamily="49" charset="-120"/>
              </a:rPr>
              <a:t>的</a:t>
            </a:r>
            <a:r>
              <a:rPr lang="zh-TW" altLang="zh-HK" sz="4000" dirty="0">
                <a:ea typeface="華康黑體W9-GB5" panose="020B0909000000000000" pitchFamily="49" charset="-120"/>
              </a:rPr>
              <a:t>人</a:t>
            </a:r>
            <a:r>
              <a:rPr lang="en-US" altLang="zh-HK" sz="4000" dirty="0" smtClean="0">
                <a:ea typeface="華康黑體W9-GB5" panose="020B0909000000000000" pitchFamily="49" charset="-120"/>
              </a:rPr>
              <a:t>,</a:t>
            </a:r>
          </a:p>
          <a:p>
            <a:pPr>
              <a:spcBef>
                <a:spcPts val="0"/>
              </a:spcBef>
              <a:spcAft>
                <a:spcPts val="1200"/>
              </a:spcAft>
            </a:pPr>
            <a:r>
              <a:rPr lang="zh-TW" altLang="zh-HK" sz="4000" dirty="0" smtClean="0">
                <a:ea typeface="華康黑體W9-GB5" panose="020B0909000000000000" pitchFamily="49" charset="-120"/>
              </a:rPr>
              <a:t>我</a:t>
            </a:r>
            <a:r>
              <a:rPr lang="zh-TW" altLang="zh-HK" sz="4000" dirty="0">
                <a:ea typeface="華康黑體W9-GB5" panose="020B0909000000000000" pitchFamily="49" charset="-120"/>
              </a:rPr>
              <a:t>自己一定會這樣做</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3800"/>
              </a:lnSpc>
              <a:spcBef>
                <a:spcPts val="0"/>
              </a:spcBef>
            </a:pPr>
            <a:r>
              <a:rPr lang="en-GB" altLang="zh-HK" sz="3600" dirty="0">
                <a:ea typeface="華康黑體W9-GB5" panose="020B0909000000000000" pitchFamily="49" charset="-120"/>
              </a:rPr>
              <a:t>I don't know if there are people here today who hold different political views </a:t>
            </a:r>
            <a:endParaRPr lang="en-GB" altLang="zh-HK" sz="3600" dirty="0" smtClean="0">
              <a:ea typeface="華康黑體W9-GB5" panose="020B0909000000000000" pitchFamily="49" charset="-120"/>
            </a:endParaRPr>
          </a:p>
          <a:p>
            <a:pPr>
              <a:lnSpc>
                <a:spcPts val="3800"/>
              </a:lnSpc>
              <a:spcBef>
                <a:spcPts val="0"/>
              </a:spcBef>
            </a:pPr>
            <a:r>
              <a:rPr lang="en-GB" altLang="zh-HK" sz="3600" dirty="0" smtClean="0">
                <a:ea typeface="華康黑體W9-GB5" panose="020B0909000000000000" pitchFamily="49" charset="-120"/>
              </a:rPr>
              <a:t>from </a:t>
            </a:r>
            <a:r>
              <a:rPr lang="en-GB" altLang="zh-HK" sz="3600" dirty="0">
                <a:ea typeface="華康黑體W9-GB5" panose="020B0909000000000000" pitchFamily="49" charset="-120"/>
              </a:rPr>
              <a:t>mine and who are willing </a:t>
            </a:r>
            <a:r>
              <a:rPr lang="en-GB" altLang="zh-HK" sz="3600" dirty="0" smtClean="0">
                <a:ea typeface="華康黑體W9-GB5" panose="020B0909000000000000" pitchFamily="49" charset="-120"/>
              </a:rPr>
              <a:t>to</a:t>
            </a:r>
          </a:p>
          <a:p>
            <a:pPr>
              <a:lnSpc>
                <a:spcPts val="3800"/>
              </a:lnSpc>
              <a:spcBef>
                <a:spcPts val="0"/>
              </a:spcBef>
            </a:pPr>
            <a:r>
              <a:rPr lang="en-GB" altLang="zh-HK" sz="3600" dirty="0" smtClean="0">
                <a:ea typeface="華康黑體W9-GB5" panose="020B0909000000000000" pitchFamily="49" charset="-120"/>
              </a:rPr>
              <a:t> </a:t>
            </a:r>
            <a:r>
              <a:rPr lang="en-GB" altLang="zh-HK" sz="3600" dirty="0">
                <a:ea typeface="華康黑體W9-GB5" panose="020B0909000000000000" pitchFamily="49" charset="-120"/>
              </a:rPr>
              <a:t>"</a:t>
            </a:r>
            <a:r>
              <a:rPr lang="en-GB" altLang="zh-HK" sz="3600" b="1" dirty="0">
                <a:solidFill>
                  <a:srgbClr val="0000FF"/>
                </a:solidFill>
                <a:ea typeface="華康黑體W9-GB5" panose="020B0909000000000000" pitchFamily="49" charset="-120"/>
              </a:rPr>
              <a:t>let bygones be bygones, and to begin afresh for the future</a:t>
            </a:r>
            <a:r>
              <a:rPr lang="en-GB" altLang="zh-HK" sz="3600" dirty="0">
                <a:ea typeface="華康黑體W9-GB5" panose="020B0909000000000000" pitchFamily="49" charset="-120"/>
              </a:rPr>
              <a:t>." </a:t>
            </a:r>
            <a:r>
              <a:rPr lang="en-GB" altLang="zh-HK" sz="2800" dirty="0">
                <a:ea typeface="華康黑體W9-GB5" panose="020B0909000000000000" pitchFamily="49" charset="-120"/>
              </a:rPr>
              <a:t>(Phil 3:13), </a:t>
            </a:r>
            <a:endParaRPr lang="en-GB" altLang="zh-HK" sz="2800" dirty="0" smtClean="0">
              <a:ea typeface="華康黑體W9-GB5" panose="020B0909000000000000" pitchFamily="49" charset="-120"/>
            </a:endParaRPr>
          </a:p>
          <a:p>
            <a:pPr>
              <a:lnSpc>
                <a:spcPts val="3800"/>
              </a:lnSpc>
              <a:spcBef>
                <a:spcPts val="0"/>
              </a:spcBef>
            </a:pPr>
            <a:r>
              <a:rPr lang="en-GB" altLang="zh-HK" sz="3600" dirty="0" smtClean="0">
                <a:ea typeface="華康黑體W9-GB5" panose="020B0909000000000000" pitchFamily="49" charset="-120"/>
              </a:rPr>
              <a:t>but </a:t>
            </a:r>
            <a:r>
              <a:rPr lang="en-GB" altLang="zh-HK" sz="3600" b="1" dirty="0">
                <a:ea typeface="華康黑體W9-GB5" panose="020B0909000000000000" pitchFamily="49" charset="-120"/>
              </a:rPr>
              <a:t>I will certainly do so myself</a:t>
            </a:r>
            <a:r>
              <a:rPr lang="en-GB" altLang="zh-HK" sz="3600" dirty="0">
                <a:ea typeface="華康黑體W9-GB5" panose="020B0909000000000000" pitchFamily="49" charset="-120"/>
              </a:rPr>
              <a:t>.</a:t>
            </a:r>
            <a:endParaRPr lang="zh-TW" altLang="zh-HK" sz="3600" dirty="0">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lnSpc>
                <a:spcPts val="5300"/>
              </a:lnSpc>
              <a:spcBef>
                <a:spcPts val="0"/>
              </a:spcBef>
            </a:pPr>
            <a:r>
              <a:rPr lang="zh-TW" altLang="zh-HK" sz="4000" dirty="0">
                <a:ea typeface="華康黑體W9-GB5" panose="020B0909000000000000" pitchFamily="49" charset="-120"/>
              </a:rPr>
              <a:t>坦桑尼亞的天主教</a:t>
            </a:r>
            <a:r>
              <a:rPr lang="zh-TW" altLang="zh-HK" sz="4000" dirty="0" smtClean="0">
                <a:ea typeface="華康黑體W9-GB5" panose="020B0909000000000000" pitchFamily="49" charset="-120"/>
              </a:rPr>
              <a:t>總統</a:t>
            </a:r>
            <a:endParaRPr lang="en-US" altLang="zh-TW" sz="4000" dirty="0" smtClean="0">
              <a:ea typeface="華康黑體W9-GB5" panose="020B0909000000000000" pitchFamily="49" charset="-120"/>
            </a:endParaRPr>
          </a:p>
          <a:p>
            <a:pPr>
              <a:lnSpc>
                <a:spcPts val="5300"/>
              </a:lnSpc>
              <a:spcBef>
                <a:spcPts val="0"/>
              </a:spcBef>
            </a:pPr>
            <a:r>
              <a:rPr lang="en-US" altLang="zh-HK" sz="4000" b="1" dirty="0" err="1" smtClean="0">
                <a:solidFill>
                  <a:srgbClr val="0000FF"/>
                </a:solidFill>
                <a:ea typeface="華康黑體W9-GB5" panose="020B0909000000000000" pitchFamily="49" charset="-120"/>
              </a:rPr>
              <a:t>Nyerere</a:t>
            </a:r>
            <a:r>
              <a:rPr lang="zh-TW" altLang="zh-HK" sz="4000" dirty="0">
                <a:ea typeface="華康黑體W9-GB5" panose="020B0909000000000000" pitchFamily="49" charset="-120"/>
              </a:rPr>
              <a:t>曾說</a:t>
            </a:r>
            <a:r>
              <a:rPr lang="en-US" altLang="zh-HK" sz="4000" dirty="0">
                <a:ea typeface="華康黑體W9-GB5" panose="020B0909000000000000" pitchFamily="49" charset="-120"/>
              </a:rPr>
              <a:t>,</a:t>
            </a:r>
            <a:r>
              <a:rPr lang="zh-TW" altLang="zh-HK" sz="4000" dirty="0">
                <a:ea typeface="華康黑體W9-GB5" panose="020B0909000000000000" pitchFamily="49" charset="-120"/>
              </a:rPr>
              <a:t>他對這世界有</a:t>
            </a:r>
            <a:r>
              <a:rPr lang="zh-TW" altLang="zh-HK" sz="4000" dirty="0" smtClean="0">
                <a:ea typeface="華康黑體W9-GB5" panose="020B0909000000000000" pitchFamily="49" charset="-120"/>
              </a:rPr>
              <a:t>一種</a:t>
            </a:r>
            <a:endParaRPr lang="en-US" altLang="zh-TW" sz="4000" dirty="0" smtClean="0">
              <a:ea typeface="華康黑體W9-GB5" panose="020B0909000000000000" pitchFamily="49" charset="-120"/>
            </a:endParaRPr>
          </a:p>
          <a:p>
            <a:pPr>
              <a:lnSpc>
                <a:spcPts val="5300"/>
              </a:lnSpc>
              <a:spcBef>
                <a:spcPts val="0"/>
              </a:spcBef>
            </a:pPr>
            <a:r>
              <a:rPr lang="zh-TW" altLang="zh-HK" sz="4000" dirty="0" smtClean="0">
                <a:ea typeface="華康黑體W9-GB5" panose="020B0909000000000000" pitchFamily="49" charset="-120"/>
              </a:rPr>
              <a:t>「</a:t>
            </a:r>
            <a:r>
              <a:rPr lang="zh-TW" altLang="zh-HK" sz="4000" dirty="0">
                <a:solidFill>
                  <a:srgbClr val="FF0000"/>
                </a:solidFill>
                <a:ea typeface="華康黑體W9-GB5" panose="020B0909000000000000" pitchFamily="49" charset="-120"/>
              </a:rPr>
              <a:t>神聖的不滿</a:t>
            </a:r>
            <a:r>
              <a:rPr lang="zh-TW" altLang="zh-HK" sz="4000" dirty="0">
                <a:ea typeface="華康黑體W9-GB5" panose="020B0909000000000000" pitchFamily="49" charset="-120"/>
              </a:rPr>
              <a:t>」</a:t>
            </a:r>
            <a:r>
              <a:rPr lang="en-US" altLang="zh-HK" sz="4000" dirty="0" smtClean="0">
                <a:ea typeface="華康黑體W9-GB5" panose="020B0909000000000000" pitchFamily="49" charset="-120"/>
              </a:rPr>
              <a:t>,</a:t>
            </a:r>
          </a:p>
          <a:p>
            <a:pPr>
              <a:lnSpc>
                <a:spcPts val="5300"/>
              </a:lnSpc>
              <a:spcBef>
                <a:spcPts val="0"/>
              </a:spcBef>
              <a:spcAft>
                <a:spcPts val="1200"/>
              </a:spcAft>
            </a:pPr>
            <a:r>
              <a:rPr lang="zh-TW" altLang="zh-HK" sz="4000" dirty="0" smtClean="0">
                <a:ea typeface="華康黑體W9-GB5" panose="020B0909000000000000" pitchFamily="49" charset="-120"/>
              </a:rPr>
              <a:t>其實</a:t>
            </a:r>
            <a:r>
              <a:rPr lang="en-US" altLang="zh-HK" sz="4000" dirty="0">
                <a:ea typeface="華康黑體W9-GB5" panose="020B0909000000000000" pitchFamily="49" charset="-120"/>
              </a:rPr>
              <a:t>,</a:t>
            </a:r>
            <a:r>
              <a:rPr lang="zh-TW" altLang="zh-HK" sz="4000" dirty="0">
                <a:ea typeface="華康黑體W9-GB5" panose="020B0909000000000000" pitchFamily="49" charset="-120"/>
              </a:rPr>
              <a:t>我更加有這種不滿</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4200"/>
              </a:lnSpc>
              <a:spcBef>
                <a:spcPts val="0"/>
              </a:spcBef>
            </a:pPr>
            <a:r>
              <a:rPr lang="en-GB" altLang="zh-HK" sz="4000" dirty="0" err="1">
                <a:ea typeface="華康黑體W9-GB5" panose="020B0909000000000000" pitchFamily="49" charset="-120"/>
              </a:rPr>
              <a:t>Nyerere</a:t>
            </a:r>
            <a:r>
              <a:rPr lang="en-GB" altLang="zh-HK" sz="4000" dirty="0">
                <a:ea typeface="華康黑體W9-GB5" panose="020B0909000000000000" pitchFamily="49" charset="-120"/>
              </a:rPr>
              <a:t>, the Catholic President of Tanzania, once said he had </a:t>
            </a:r>
            <a:endParaRPr lang="en-GB" altLang="zh-HK" sz="4000" dirty="0" smtClean="0">
              <a:ea typeface="華康黑體W9-GB5" panose="020B0909000000000000" pitchFamily="49" charset="-120"/>
            </a:endParaRPr>
          </a:p>
          <a:p>
            <a:pPr>
              <a:lnSpc>
                <a:spcPts val="4200"/>
              </a:lnSpc>
              <a:spcBef>
                <a:spcPts val="0"/>
              </a:spcBef>
            </a:pPr>
            <a:r>
              <a:rPr lang="en-GB" altLang="zh-HK" sz="4000" dirty="0" smtClean="0">
                <a:ea typeface="華康黑體W9-GB5" panose="020B0909000000000000" pitchFamily="49" charset="-120"/>
              </a:rPr>
              <a:t>a </a:t>
            </a:r>
            <a:r>
              <a:rPr lang="en-GB" altLang="zh-HK" sz="4000" dirty="0">
                <a:ea typeface="華康黑體W9-GB5" panose="020B0909000000000000" pitchFamily="49" charset="-120"/>
              </a:rPr>
              <a:t>"</a:t>
            </a:r>
            <a:r>
              <a:rPr lang="en-GB" altLang="zh-HK" sz="4000" b="1" dirty="0">
                <a:solidFill>
                  <a:srgbClr val="0000FF"/>
                </a:solidFill>
                <a:ea typeface="華康黑體W9-GB5" panose="020B0909000000000000" pitchFamily="49" charset="-120"/>
              </a:rPr>
              <a:t>divine discontent</a:t>
            </a:r>
            <a:r>
              <a:rPr lang="en-GB" altLang="zh-HK" sz="4000" dirty="0">
                <a:ea typeface="華康黑體W9-GB5" panose="020B0909000000000000" pitchFamily="49" charset="-120"/>
              </a:rPr>
              <a:t>" of the world, </a:t>
            </a:r>
            <a:endParaRPr lang="en-GB" altLang="zh-HK" sz="4000" dirty="0" smtClean="0">
              <a:ea typeface="華康黑體W9-GB5" panose="020B0909000000000000" pitchFamily="49" charset="-120"/>
            </a:endParaRPr>
          </a:p>
          <a:p>
            <a:pPr>
              <a:lnSpc>
                <a:spcPts val="4200"/>
              </a:lnSpc>
              <a:spcBef>
                <a:spcPts val="0"/>
              </a:spcBef>
            </a:pPr>
            <a:r>
              <a:rPr lang="en-GB" altLang="zh-HK" sz="4000" dirty="0" smtClean="0">
                <a:ea typeface="華康黑體W9-GB5" panose="020B0909000000000000" pitchFamily="49" charset="-120"/>
              </a:rPr>
              <a:t>and </a:t>
            </a:r>
            <a:r>
              <a:rPr lang="en-GB" altLang="zh-HK" sz="4000" dirty="0">
                <a:ea typeface="華康黑體W9-GB5" panose="020B0909000000000000" pitchFamily="49" charset="-120"/>
              </a:rPr>
              <a:t>indeed </a:t>
            </a:r>
            <a:endParaRPr lang="en-GB" altLang="zh-HK" sz="4000" dirty="0" smtClean="0">
              <a:ea typeface="華康黑體W9-GB5" panose="020B0909000000000000" pitchFamily="49" charset="-120"/>
            </a:endParaRPr>
          </a:p>
          <a:p>
            <a:pPr>
              <a:lnSpc>
                <a:spcPts val="4200"/>
              </a:lnSpc>
              <a:spcBef>
                <a:spcPts val="0"/>
              </a:spcBef>
            </a:pPr>
            <a:r>
              <a:rPr lang="en-GB" altLang="zh-HK" sz="4000" b="1" dirty="0" smtClean="0">
                <a:ea typeface="華康黑體W9-GB5" panose="020B0909000000000000" pitchFamily="49" charset="-120"/>
              </a:rPr>
              <a:t>I </a:t>
            </a:r>
            <a:r>
              <a:rPr lang="en-GB" altLang="zh-HK" sz="4000" b="1" dirty="0">
                <a:ea typeface="華康黑體W9-GB5" panose="020B0909000000000000" pitchFamily="49" charset="-120"/>
              </a:rPr>
              <a:t>have even more</a:t>
            </a:r>
            <a:r>
              <a:rPr lang="en-GB" altLang="zh-HK" sz="4000" b="1" dirty="0" smtClean="0">
                <a:ea typeface="華康黑體W9-GB5" panose="020B0909000000000000" pitchFamily="49" charset="-120"/>
              </a:rPr>
              <a:t>.</a:t>
            </a:r>
            <a:endParaRPr lang="zh-HK" altLang="en-US" sz="4000" dirty="0">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120680"/>
          </a:xfrm>
        </p:spPr>
        <p:txBody>
          <a:bodyPr/>
          <a:lstStyle/>
          <a:p>
            <a:pPr>
              <a:spcBef>
                <a:spcPts val="0"/>
              </a:spcBef>
            </a:pPr>
            <a:r>
              <a:rPr lang="zh-TW" altLang="zh-HK" sz="3800" dirty="0">
                <a:ea typeface="華康黑體W9-GB5" panose="020B0909000000000000" pitchFamily="49" charset="-120"/>
              </a:rPr>
              <a:t>我的不滿是：基督宣講「天國</a:t>
            </a:r>
            <a:r>
              <a:rPr lang="zh-TW" altLang="zh-HK" sz="3800" dirty="0" smtClean="0">
                <a:ea typeface="華康黑體W9-GB5" panose="020B0909000000000000" pitchFamily="49" charset="-120"/>
              </a:rPr>
              <a:t>」</a:t>
            </a:r>
            <a:endParaRPr lang="en-US" altLang="zh-TW" sz="3800" dirty="0" smtClean="0">
              <a:ea typeface="華康黑體W9-GB5" panose="020B0909000000000000" pitchFamily="49" charset="-120"/>
            </a:endParaRPr>
          </a:p>
          <a:p>
            <a:pPr>
              <a:spcBef>
                <a:spcPts val="0"/>
              </a:spcBef>
            </a:pPr>
            <a:r>
              <a:rPr lang="zh-TW" altLang="zh-HK" sz="3800" dirty="0" smtClean="0">
                <a:ea typeface="華康黑體W9-GB5" panose="020B0909000000000000" pitchFamily="49" charset="-120"/>
              </a:rPr>
              <a:t>已超過兩千年</a:t>
            </a:r>
            <a:r>
              <a:rPr lang="en-US" altLang="zh-HK" sz="3800" dirty="0">
                <a:ea typeface="華康黑體W9-GB5" panose="020B0909000000000000" pitchFamily="49" charset="-120"/>
              </a:rPr>
              <a:t>,</a:t>
            </a:r>
            <a:r>
              <a:rPr lang="zh-TW" altLang="zh-HK" sz="3800" dirty="0">
                <a:ea typeface="華康黑體W9-GB5" panose="020B0909000000000000" pitchFamily="49" charset="-120"/>
              </a:rPr>
              <a:t>他當時甚至說這</a:t>
            </a:r>
            <a:r>
              <a:rPr lang="zh-TW" altLang="zh-HK" sz="3800" dirty="0" smtClean="0">
                <a:ea typeface="華康黑體W9-GB5" panose="020B0909000000000000" pitchFamily="49" charset="-120"/>
              </a:rPr>
              <a:t>天國</a:t>
            </a:r>
            <a:endParaRPr lang="en-US" altLang="zh-TW" sz="3800" dirty="0" smtClean="0">
              <a:ea typeface="華康黑體W9-GB5" panose="020B0909000000000000" pitchFamily="49" charset="-120"/>
            </a:endParaRPr>
          </a:p>
          <a:p>
            <a:pPr>
              <a:spcBef>
                <a:spcPts val="0"/>
              </a:spcBef>
              <a:spcAft>
                <a:spcPts val="1200"/>
              </a:spcAft>
            </a:pPr>
            <a:r>
              <a:rPr lang="zh-TW" altLang="zh-HK" sz="3800" dirty="0" smtClean="0">
                <a:ea typeface="華康黑體W9-GB5" panose="020B0909000000000000" pitchFamily="49" charset="-120"/>
              </a:rPr>
              <a:t>「</a:t>
            </a:r>
            <a:r>
              <a:rPr lang="zh-TW" altLang="zh-HK" sz="3800" dirty="0">
                <a:solidFill>
                  <a:srgbClr val="FF0000"/>
                </a:solidFill>
                <a:ea typeface="華康黑體W9-GB5" panose="020B0909000000000000" pitchFamily="49" charset="-120"/>
              </a:rPr>
              <a:t>已經應驗了</a:t>
            </a:r>
            <a:r>
              <a:rPr lang="zh-TW" altLang="zh-HK" sz="3800" dirty="0">
                <a:ea typeface="華康黑體W9-GB5" panose="020B0909000000000000" pitchFamily="49" charset="-120"/>
              </a:rPr>
              <a:t>」</a:t>
            </a:r>
            <a:r>
              <a:rPr lang="en-US" altLang="zh-HK" sz="2800" dirty="0">
                <a:ea typeface="華康黑體W9-GB5" panose="020B0909000000000000" pitchFamily="49" charset="-120"/>
              </a:rPr>
              <a:t>(</a:t>
            </a:r>
            <a:r>
              <a:rPr lang="zh-TW" altLang="zh-HK" sz="2800" dirty="0">
                <a:ea typeface="華康黑體W9-GB5" panose="020B0909000000000000" pitchFamily="49" charset="-120"/>
              </a:rPr>
              <a:t>路</a:t>
            </a:r>
            <a:r>
              <a:rPr lang="en-US" altLang="zh-HK" sz="2800" dirty="0">
                <a:ea typeface="華康黑體W9-GB5" panose="020B0909000000000000" pitchFamily="49" charset="-120"/>
              </a:rPr>
              <a:t>4:21)</a:t>
            </a:r>
            <a:r>
              <a:rPr lang="en-US" altLang="zh-HK" sz="3800" dirty="0">
                <a:ea typeface="華康黑體W9-GB5" panose="020B0909000000000000" pitchFamily="49" charset="-120"/>
              </a:rPr>
              <a:t>.</a:t>
            </a:r>
            <a:r>
              <a:rPr lang="zh-TW" altLang="zh-HK" sz="3800" dirty="0">
                <a:ea typeface="華康黑體W9-GB5" panose="020B0909000000000000" pitchFamily="49" charset="-120"/>
              </a:rPr>
              <a:t>但直到</a:t>
            </a:r>
            <a:r>
              <a:rPr lang="zh-TW" altLang="zh-HK" sz="3800" dirty="0">
                <a:solidFill>
                  <a:srgbClr val="FF0000"/>
                </a:solidFill>
                <a:ea typeface="華康黑體W9-GB5" panose="020B0909000000000000" pitchFamily="49" charset="-120"/>
              </a:rPr>
              <a:t>二千年後</a:t>
            </a:r>
            <a:r>
              <a:rPr lang="zh-TW" altLang="zh-HK" sz="3800" dirty="0">
                <a:ea typeface="華康黑體W9-GB5" panose="020B0909000000000000" pitchFamily="49" charset="-120"/>
              </a:rPr>
              <a:t>的今天</a:t>
            </a:r>
            <a:r>
              <a:rPr lang="en-US" altLang="zh-HK" sz="3800" dirty="0">
                <a:ea typeface="華康黑體W9-GB5" panose="020B0909000000000000" pitchFamily="49" charset="-120"/>
              </a:rPr>
              <a:t>,</a:t>
            </a:r>
            <a:r>
              <a:rPr lang="zh-TW" altLang="zh-HK" sz="3800" dirty="0" smtClean="0">
                <a:ea typeface="華康黑體W9-GB5" panose="020B0909000000000000" pitchFamily="49" charset="-120"/>
              </a:rPr>
              <a:t>大同</a:t>
            </a:r>
            <a:r>
              <a:rPr lang="en-US" altLang="zh-HK" sz="3800" dirty="0" smtClean="0">
                <a:ea typeface="華康黑體W9-GB5" panose="020B0909000000000000" pitchFamily="49" charset="-120"/>
              </a:rPr>
              <a:t>/</a:t>
            </a:r>
            <a:r>
              <a:rPr lang="zh-TW" altLang="zh-HK" sz="3800" dirty="0" smtClean="0">
                <a:ea typeface="華康黑體W9-GB5" panose="020B0909000000000000" pitchFamily="49" charset="-120"/>
              </a:rPr>
              <a:t> 共享</a:t>
            </a:r>
            <a:r>
              <a:rPr lang="zh-TW" altLang="zh-HK" sz="3800" dirty="0">
                <a:ea typeface="華康黑體W9-GB5" panose="020B0909000000000000" pitchFamily="49" charset="-120"/>
              </a:rPr>
              <a:t>的「天國</a:t>
            </a:r>
            <a:r>
              <a:rPr lang="zh-TW" altLang="zh-HK" sz="3800" dirty="0" smtClean="0">
                <a:ea typeface="華康黑體W9-GB5" panose="020B0909000000000000" pitchFamily="49" charset="-120"/>
              </a:rPr>
              <a:t>」又</a:t>
            </a:r>
            <a:r>
              <a:rPr lang="zh-TW" altLang="zh-HK" sz="3800" dirty="0">
                <a:ea typeface="華康黑體W9-GB5" panose="020B0909000000000000" pitchFamily="49" charset="-120"/>
              </a:rPr>
              <a:t>在哪裡呢</a:t>
            </a:r>
            <a:r>
              <a:rPr lang="en-US" altLang="zh-HK" sz="3800" dirty="0">
                <a:ea typeface="華康黑體W9-GB5" panose="020B0909000000000000" pitchFamily="49" charset="-120"/>
              </a:rPr>
              <a:t>?</a:t>
            </a:r>
            <a:endParaRPr lang="zh-TW" altLang="zh-HK" sz="3800" dirty="0">
              <a:ea typeface="華康黑體W9-GB5" panose="020B0909000000000000" pitchFamily="49" charset="-120"/>
            </a:endParaRPr>
          </a:p>
          <a:p>
            <a:pPr>
              <a:lnSpc>
                <a:spcPts val="4000"/>
              </a:lnSpc>
              <a:spcBef>
                <a:spcPts val="0"/>
              </a:spcBef>
            </a:pPr>
            <a:r>
              <a:rPr lang="en-GB" altLang="zh-HK" sz="3800" dirty="0">
                <a:ea typeface="華康黑體W9-GB5" panose="020B0909000000000000" pitchFamily="49" charset="-120"/>
              </a:rPr>
              <a:t>My dissatisfaction is that Christ proclaimed the "kingdom of God</a:t>
            </a:r>
            <a:r>
              <a:rPr lang="en-GB" altLang="zh-HK" sz="3800" dirty="0" smtClean="0">
                <a:ea typeface="華康黑體W9-GB5" panose="020B0909000000000000" pitchFamily="49" charset="-120"/>
              </a:rPr>
              <a:t>" </a:t>
            </a:r>
            <a:r>
              <a:rPr lang="en-GB" altLang="zh-HK" sz="3800" dirty="0">
                <a:ea typeface="華康黑體W9-GB5" panose="020B0909000000000000" pitchFamily="49" charset="-120"/>
              </a:rPr>
              <a:t>was "</a:t>
            </a:r>
            <a:r>
              <a:rPr lang="en-GB" altLang="zh-HK" sz="3800" dirty="0">
                <a:solidFill>
                  <a:srgbClr val="FF0000"/>
                </a:solidFill>
                <a:ea typeface="華康黑體W9-GB5" panose="020B0909000000000000" pitchFamily="49" charset="-120"/>
              </a:rPr>
              <a:t>being fulfilled</a:t>
            </a:r>
            <a:r>
              <a:rPr lang="en-GB" altLang="zh-HK" sz="3800" dirty="0">
                <a:ea typeface="華康黑體W9-GB5" panose="020B0909000000000000" pitchFamily="49" charset="-120"/>
              </a:rPr>
              <a:t>" (Lk 4:21) 2,000 years ago. Now, 2,000 years later, where is the "Kingdom of God" that is united and shared by all mankind?</a:t>
            </a:r>
            <a:endParaRPr lang="zh-TW" altLang="zh-HK" sz="3800" dirty="0">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FE46DAA5-47C8-4D2C-B3F2-125B52AA614F}"/>
              </a:ext>
            </a:extLst>
          </p:cNvPr>
          <p:cNvSpPr>
            <a:spLocks noGrp="1" noChangeArrowheads="1"/>
          </p:cNvSpPr>
          <p:nvPr>
            <p:ph type="body" idx="1"/>
          </p:nvPr>
        </p:nvSpPr>
        <p:spPr>
          <a:xfrm>
            <a:off x="0" y="260648"/>
            <a:ext cx="9144000" cy="6330652"/>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恭讀默示錄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11:19;12:1-6,10</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那時候，天主在天上的聖殿敞開了，天主的約櫃，也從天主的聖殿中，顯露出來了。天上出現了一個大異兆</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有一個女人，身披太陽，腳踏月亮，頭戴十二</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顆星的榮冠；她腹中懷了孕，在產痛中呻吟。</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跟著，天上又出現了另一個異兆：有一條火紅的大龍，有七個頭，十隻角，</a:t>
            </a:r>
          </a:p>
        </p:txBody>
      </p:sp>
      <p:sp>
        <p:nvSpPr>
          <p:cNvPr id="57347" name="Text Box 3">
            <a:extLst>
              <a:ext uri="{FF2B5EF4-FFF2-40B4-BE49-F238E27FC236}">
                <a16:creationId xmlns:a16="http://schemas.microsoft.com/office/drawing/2014/main" xmlns="" id="{B4B21B3A-44C0-423C-B223-2F7B73D10AAD}"/>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A5D11CCE-263C-4891-ACBA-E3E740C27A29}"/>
              </a:ext>
            </a:extLst>
          </p:cNvPr>
          <p:cNvSpPr txBox="1"/>
          <p:nvPr/>
        </p:nvSpPr>
        <p:spPr>
          <a:xfrm>
            <a:off x="7427366" y="6021288"/>
            <a:ext cx="16557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1/3</a:t>
            </a:r>
            <a:endParaRPr lang="zh-TW" altLang="en-US" sz="2000" b="1" dirty="0">
              <a:solidFill>
                <a:schemeClr val="bg1"/>
              </a:solidFill>
              <a:latin typeface="+mn-lt"/>
              <a:ea typeface="新細明體"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zh-TW" altLang="zh-HK" sz="4000" dirty="0">
                <a:latin typeface="華康黑體W9-GB5" panose="020B0909000000000000" pitchFamily="49" charset="-120"/>
                <a:ea typeface="華康黑體W9-GB5" panose="020B0909000000000000" pitchFamily="49" charset="-120"/>
              </a:rPr>
              <a:t>治療新冠肺炎的疫苗</a:t>
            </a:r>
            <a:r>
              <a:rPr lang="en-US" altLang="zh-HK" sz="4000" dirty="0" smtClean="0">
                <a:latin typeface="華康黑體W9-GB5" panose="020B0909000000000000" pitchFamily="49" charset="-120"/>
                <a:ea typeface="華康黑體W9-GB5" panose="020B0909000000000000" pitchFamily="49" charset="-120"/>
              </a:rPr>
              <a:t>,</a:t>
            </a:r>
            <a:r>
              <a:rPr lang="zh-TW" altLang="zh-HK" sz="4000" dirty="0" smtClean="0">
                <a:latin typeface="華康黑體W9-GB5" panose="020B0909000000000000" pitchFamily="49" charset="-120"/>
                <a:ea typeface="華康黑體W9-GB5" panose="020B0909000000000000" pitchFamily="49" charset="-120"/>
              </a:rPr>
              <a:t>在</a:t>
            </a:r>
            <a:r>
              <a:rPr lang="zh-TW" altLang="zh-HK" sz="4000" dirty="0">
                <a:latin typeface="華康黑體W9-GB5" panose="020B0909000000000000" pitchFamily="49" charset="-120"/>
                <a:ea typeface="華康黑體W9-GB5" panose="020B0909000000000000" pitchFamily="49" charset="-120"/>
              </a:rPr>
              <a:t>各國</a:t>
            </a:r>
            <a:r>
              <a:rPr lang="zh-TW" altLang="zh-HK" sz="4000" dirty="0" smtClean="0">
                <a:latin typeface="華康黑體W9-GB5" panose="020B0909000000000000" pitchFamily="49" charset="-120"/>
                <a:ea typeface="華康黑體W9-GB5" panose="020B0909000000000000" pitchFamily="49" charset="-120"/>
              </a:rPr>
              <a:t>分佈</a:t>
            </a:r>
            <a:endParaRPr lang="en-US" altLang="zh-TW" sz="4000" dirty="0" smtClean="0">
              <a:latin typeface="華康黑體W9-GB5" panose="020B0909000000000000" pitchFamily="49" charset="-120"/>
              <a:ea typeface="華康黑體W9-GB5" panose="020B0909000000000000" pitchFamily="49" charset="-120"/>
            </a:endParaRPr>
          </a:p>
          <a:p>
            <a:pPr>
              <a:spcBef>
                <a:spcPts val="0"/>
              </a:spcBef>
            </a:pPr>
            <a:r>
              <a:rPr lang="zh-TW" altLang="zh-HK" sz="4000" b="1" dirty="0" smtClean="0">
                <a:latin typeface="華康儷中黑" panose="020B0509000000000000" pitchFamily="49" charset="-120"/>
                <a:ea typeface="華康儷中黑" panose="020B0509000000000000" pitchFamily="49" charset="-120"/>
              </a:rPr>
              <a:t>極端</a:t>
            </a:r>
            <a:r>
              <a:rPr lang="zh-TW" altLang="zh-HK" sz="4000" b="1" dirty="0">
                <a:latin typeface="華康黑體W9-GB5" panose="020B0909000000000000" pitchFamily="49" charset="-120"/>
                <a:ea typeface="華康黑體W9-GB5" panose="020B0909000000000000" pitchFamily="49" charset="-120"/>
              </a:rPr>
              <a:t>不均</a:t>
            </a:r>
            <a:r>
              <a:rPr lang="zh-TW" altLang="zh-HK" sz="4000" dirty="0">
                <a:latin typeface="華康黑體W9-GB5" panose="020B0909000000000000" pitchFamily="49" charset="-120"/>
                <a:ea typeface="華康黑體W9-GB5" panose="020B0909000000000000" pitchFamily="49" charset="-120"/>
              </a:rPr>
              <a:t>的現況</a:t>
            </a:r>
            <a:r>
              <a:rPr lang="en-US" altLang="zh-HK" sz="4000" dirty="0">
                <a:latin typeface="華康黑體W9-GB5" panose="020B0909000000000000" pitchFamily="49" charset="-120"/>
                <a:ea typeface="華康黑體W9-GB5" panose="020B0909000000000000" pitchFamily="49" charset="-120"/>
              </a:rPr>
              <a:t>,</a:t>
            </a:r>
            <a:r>
              <a:rPr lang="zh-TW" altLang="zh-HK" sz="4000" dirty="0">
                <a:latin typeface="華康黑體W9-GB5" panose="020B0909000000000000" pitchFamily="49" charset="-120"/>
                <a:ea typeface="華康黑體W9-GB5" panose="020B0909000000000000" pitchFamily="49" charset="-120"/>
              </a:rPr>
              <a:t>讓人</a:t>
            </a:r>
            <a:r>
              <a:rPr lang="zh-TW" altLang="zh-HK" sz="4000" dirty="0">
                <a:latin typeface="華康儷中黑" panose="020B0509000000000000" pitchFamily="49" charset="-120"/>
                <a:ea typeface="華康儷中黑" panose="020B0509000000000000" pitchFamily="49" charset="-120"/>
              </a:rPr>
              <a:t>觸</a:t>
            </a:r>
            <a:r>
              <a:rPr lang="zh-TW" altLang="zh-HK" sz="4000" dirty="0">
                <a:latin typeface="華康黑體W9-GB5" panose="020B0909000000000000" pitchFamily="49" charset="-120"/>
                <a:ea typeface="華康黑體W9-GB5" panose="020B0909000000000000" pitchFamily="49" charset="-120"/>
              </a:rPr>
              <a:t>目驚心</a:t>
            </a:r>
            <a:r>
              <a:rPr lang="en-US" altLang="zh-HK" sz="4000" dirty="0" smtClean="0">
                <a:latin typeface="華康黑體W9-GB5" panose="020B0909000000000000" pitchFamily="49" charset="-120"/>
                <a:ea typeface="華康黑體W9-GB5" panose="020B0909000000000000" pitchFamily="49" charset="-120"/>
              </a:rPr>
              <a:t>.</a:t>
            </a:r>
          </a:p>
          <a:p>
            <a:pPr>
              <a:spcBef>
                <a:spcPts val="0"/>
              </a:spcBef>
            </a:pPr>
            <a:r>
              <a:rPr lang="zh-TW" altLang="zh-HK" sz="4000" dirty="0" smtClean="0">
                <a:latin typeface="華康黑體W9-GB5" panose="020B0909000000000000" pitchFamily="49" charset="-120"/>
                <a:ea typeface="華康黑體W9-GB5" panose="020B0909000000000000" pitchFamily="49" charset="-120"/>
              </a:rPr>
              <a:t>如果</a:t>
            </a:r>
            <a:r>
              <a:rPr lang="zh-TW" altLang="en-US" sz="4000" dirty="0" smtClean="0">
                <a:latin typeface="華康黑體W9-GB5" panose="020B0909000000000000" pitchFamily="49" charset="-120"/>
                <a:ea typeface="華康黑體W9-GB5" panose="020B0909000000000000" pitchFamily="49" charset="-120"/>
              </a:rPr>
              <a:t>富國</a:t>
            </a:r>
            <a:r>
              <a:rPr lang="zh-TW" altLang="zh-HK" sz="4000" dirty="0" smtClean="0">
                <a:latin typeface="華康黑體W9-GB5" panose="020B0909000000000000" pitchFamily="49" charset="-120"/>
                <a:ea typeface="華康黑體W9-GB5" panose="020B0909000000000000" pitchFamily="49" charset="-120"/>
              </a:rPr>
              <a:t>真</a:t>
            </a:r>
            <a:r>
              <a:rPr lang="zh-TW" altLang="zh-HK" sz="4000" dirty="0">
                <a:latin typeface="華康黑體W9-GB5" panose="020B0909000000000000" pitchFamily="49" charset="-120"/>
                <a:ea typeface="華康黑體W9-GB5" panose="020B0909000000000000" pitchFamily="49" charset="-120"/>
              </a:rPr>
              <a:t>要打第三針</a:t>
            </a:r>
            <a:r>
              <a:rPr lang="en-US" altLang="zh-HK" sz="4000" dirty="0">
                <a:latin typeface="華康黑體W9-GB5" panose="020B0909000000000000" pitchFamily="49" charset="-120"/>
                <a:ea typeface="華康黑體W9-GB5" panose="020B0909000000000000" pitchFamily="49" charset="-120"/>
              </a:rPr>
              <a:t>,</a:t>
            </a:r>
            <a:r>
              <a:rPr lang="zh-TW" altLang="zh-HK" sz="4000" dirty="0">
                <a:latin typeface="華康黑體W9-GB5" panose="020B0909000000000000" pitchFamily="49" charset="-120"/>
                <a:ea typeface="華康黑體W9-GB5" panose="020B0909000000000000" pitchFamily="49" charset="-120"/>
              </a:rPr>
              <a:t>窮</a:t>
            </a:r>
            <a:r>
              <a:rPr lang="zh-TW" altLang="zh-HK" sz="4000" dirty="0" smtClean="0">
                <a:latin typeface="華康黑體W9-GB5" panose="020B0909000000000000" pitchFamily="49" charset="-120"/>
                <a:ea typeface="華康黑體W9-GB5" panose="020B0909000000000000" pitchFamily="49" charset="-120"/>
              </a:rPr>
              <a:t>國</a:t>
            </a:r>
            <a:endParaRPr lang="en-US" altLang="zh-TW" sz="4000" dirty="0" smtClean="0">
              <a:latin typeface="華康黑體W9-GB5" panose="020B0909000000000000" pitchFamily="49" charset="-120"/>
              <a:ea typeface="華康黑體W9-GB5" panose="020B0909000000000000" pitchFamily="49" charset="-120"/>
            </a:endParaRPr>
          </a:p>
          <a:p>
            <a:pPr>
              <a:spcBef>
                <a:spcPts val="0"/>
              </a:spcBef>
            </a:pPr>
            <a:r>
              <a:rPr lang="zh-TW" altLang="zh-HK" sz="4000" dirty="0" smtClean="0">
                <a:latin typeface="華康黑體W9-GB5" panose="020B0909000000000000" pitchFamily="49" charset="-120"/>
                <a:ea typeface="華康黑體W9-GB5" panose="020B0909000000000000" pitchFamily="49" charset="-120"/>
              </a:rPr>
              <a:t>就</a:t>
            </a:r>
            <a:r>
              <a:rPr lang="zh-TW" altLang="zh-HK" sz="4000" dirty="0">
                <a:latin typeface="華康黑體W9-GB5" panose="020B0909000000000000" pitchFamily="49" charset="-120"/>
                <a:ea typeface="華康黑體W9-GB5" panose="020B0909000000000000" pitchFamily="49" charset="-120"/>
              </a:rPr>
              <a:t>只有更加絕望了</a:t>
            </a:r>
            <a:r>
              <a:rPr lang="en-US" altLang="zh-HK" sz="4000" dirty="0">
                <a:latin typeface="華康黑體W9-GB5" panose="020B0909000000000000" pitchFamily="49" charset="-120"/>
                <a:ea typeface="華康黑體W9-GB5" panose="020B0909000000000000" pitchFamily="49" charset="-120"/>
              </a:rPr>
              <a:t>.</a:t>
            </a:r>
            <a:endParaRPr lang="zh-TW" altLang="zh-HK" sz="4000" dirty="0">
              <a:latin typeface="華康黑體W9-GB5" panose="020B0909000000000000" pitchFamily="49" charset="-120"/>
              <a:ea typeface="華康黑體W9-GB5" panose="020B0909000000000000" pitchFamily="49" charset="-120"/>
            </a:endParaRPr>
          </a:p>
          <a:p>
            <a:pPr>
              <a:spcBef>
                <a:spcPts val="0"/>
              </a:spcBef>
            </a:pPr>
            <a:r>
              <a:rPr lang="en-GB" altLang="zh-HK" sz="4000" dirty="0">
                <a:ea typeface="華康黑體W9-GB5" panose="020B0909000000000000" pitchFamily="49" charset="-120"/>
              </a:rPr>
              <a:t>Take for example the inequitable distribution of the COVID-19 vaccines. If a third dose is to be administered in wealthy nations, the poorer nations will be left even more destitute</a:t>
            </a:r>
            <a:r>
              <a:rPr lang="en-GB" altLang="zh-HK" sz="4000" dirty="0" smtClean="0">
                <a:ea typeface="華康黑體W9-GB5" panose="020B0909000000000000" pitchFamily="49" charset="-120"/>
              </a:rPr>
              <a:t>.</a:t>
            </a:r>
            <a:endParaRPr lang="zh-TW" altLang="zh-HK" sz="4000" dirty="0">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597352"/>
          </a:xfrm>
        </p:spPr>
        <p:txBody>
          <a:bodyPr/>
          <a:lstStyle/>
          <a:p>
            <a:pPr>
              <a:lnSpc>
                <a:spcPts val="4300"/>
              </a:lnSpc>
              <a:spcBef>
                <a:spcPts val="0"/>
              </a:spcBef>
            </a:pPr>
            <a:r>
              <a:rPr lang="zh-TW" altLang="zh-HK" sz="3400" dirty="0">
                <a:solidFill>
                  <a:srgbClr val="FF0000"/>
                </a:solidFill>
                <a:latin typeface="華康儷金黑W8(P)-GB5" panose="020B0800000000000000" pitchFamily="34" charset="-120"/>
                <a:ea typeface="華康儷金黑W8(P)-GB5" panose="020B0800000000000000" pitchFamily="34" charset="-120"/>
              </a:rPr>
              <a:t>信基督</a:t>
            </a:r>
            <a:r>
              <a:rPr lang="zh-TW" altLang="zh-HK" sz="3400" dirty="0" smtClean="0">
                <a:solidFill>
                  <a:srgbClr val="FF0000"/>
                </a:solidFill>
                <a:latin typeface="華康儷金黑W8(P)-GB5" panose="020B0800000000000000" pitchFamily="34" charset="-120"/>
                <a:ea typeface="華康儷金黑W8(P)-GB5" panose="020B0800000000000000" pitchFamily="34" charset="-120"/>
              </a:rPr>
              <a:t>的</a:t>
            </a:r>
            <a:r>
              <a:rPr lang="zh-TW" altLang="zh-HK" sz="3400" dirty="0" smtClean="0">
                <a:latin typeface="華康儷金黑W8(P)-GB5" panose="020B0800000000000000" pitchFamily="34" charset="-120"/>
                <a:ea typeface="華康儷金黑W8(P)-GB5" panose="020B0800000000000000" pitchFamily="34" charset="-120"/>
              </a:rPr>
              <a:t>歐洲</a:t>
            </a:r>
            <a:r>
              <a:rPr lang="zh-TW" altLang="zh-HK" sz="3400" dirty="0">
                <a:latin typeface="華康儷金黑W8(P)-GB5" panose="020B0800000000000000" pitchFamily="34" charset="-120"/>
                <a:ea typeface="華康儷金黑W8(P)-GB5" panose="020B0800000000000000" pitchFamily="34" charset="-120"/>
              </a:rPr>
              <a:t>和美國</a:t>
            </a:r>
            <a:r>
              <a:rPr lang="en-US" altLang="zh-HK" sz="3400" dirty="0">
                <a:latin typeface="華康儷金黑W8(P)-GB5" panose="020B0800000000000000" pitchFamily="34" charset="-120"/>
                <a:ea typeface="華康儷金黑W8(P)-GB5" panose="020B0800000000000000" pitchFamily="34" charset="-120"/>
              </a:rPr>
              <a:t>,</a:t>
            </a:r>
            <a:r>
              <a:rPr lang="zh-TW" altLang="zh-HK" sz="3400" dirty="0">
                <a:latin typeface="華康儷金黑W8(P)-GB5" panose="020B0800000000000000" pitchFamily="34" charset="-120"/>
                <a:ea typeface="華康儷金黑W8(P)-GB5" panose="020B0800000000000000" pitchFamily="34" charset="-120"/>
              </a:rPr>
              <a:t>曾經實實在在</a:t>
            </a:r>
            <a:r>
              <a:rPr lang="zh-TW" altLang="zh-HK" sz="3400" dirty="0" smtClean="0">
                <a:latin typeface="華康儷金黑W8(P)-GB5" panose="020B0800000000000000" pitchFamily="34" charset="-120"/>
                <a:ea typeface="華康儷金黑W8(P)-GB5" panose="020B0800000000000000" pitchFamily="34" charset="-120"/>
              </a:rPr>
              <a:t>的</a:t>
            </a:r>
            <a:endParaRPr lang="en-US" altLang="zh-TW" sz="3400" dirty="0" smtClean="0">
              <a:latin typeface="華康儷金黑W8(P)-GB5" panose="020B0800000000000000" pitchFamily="34" charset="-120"/>
              <a:ea typeface="華康儷金黑W8(P)-GB5" panose="020B0800000000000000" pitchFamily="34" charset="-120"/>
            </a:endParaRPr>
          </a:p>
          <a:p>
            <a:pPr>
              <a:lnSpc>
                <a:spcPts val="4300"/>
              </a:lnSpc>
              <a:spcBef>
                <a:spcPts val="0"/>
              </a:spcBef>
            </a:pPr>
            <a:r>
              <a:rPr lang="zh-TW" altLang="zh-HK" sz="3400" dirty="0" smtClean="0">
                <a:solidFill>
                  <a:srgbClr val="FF0000"/>
                </a:solidFill>
                <a:latin typeface="華康儷金黑W8(P)-GB5" panose="020B0800000000000000" pitchFamily="34" charset="-120"/>
                <a:ea typeface="華康儷金黑W8(P)-GB5" panose="020B0800000000000000" pitchFamily="34" charset="-120"/>
              </a:rPr>
              <a:t>統治</a:t>
            </a:r>
            <a:r>
              <a:rPr lang="zh-TW" altLang="zh-HK" sz="3400" dirty="0">
                <a:solidFill>
                  <a:srgbClr val="FF0000"/>
                </a:solidFill>
                <a:latin typeface="華康儷金黑W8(P)-GB5" panose="020B0800000000000000" pitchFamily="34" charset="-120"/>
                <a:ea typeface="華康儷金黑W8(P)-GB5" panose="020B0800000000000000" pitchFamily="34" charset="-120"/>
              </a:rPr>
              <a:t>了世界</a:t>
            </a:r>
            <a:r>
              <a:rPr lang="zh-TW" altLang="zh-HK" sz="3400" dirty="0">
                <a:latin typeface="華康儷金黑W8(P)-GB5" panose="020B0800000000000000" pitchFamily="34" charset="-120"/>
                <a:ea typeface="華康儷金黑W8(P)-GB5" panose="020B0800000000000000" pitchFamily="34" charset="-120"/>
              </a:rPr>
              <a:t>大部分地方</a:t>
            </a:r>
            <a:r>
              <a:rPr lang="zh-TW" altLang="zh-HK" sz="3400" dirty="0">
                <a:solidFill>
                  <a:srgbClr val="FF0000"/>
                </a:solidFill>
                <a:latin typeface="華康儷金黑W8(P)-GB5" panose="020B0800000000000000" pitchFamily="34" charset="-120"/>
                <a:ea typeface="華康儷金黑W8(P)-GB5" panose="020B0800000000000000" pitchFamily="34" charset="-120"/>
              </a:rPr>
              <a:t>五百年</a:t>
            </a:r>
            <a:r>
              <a:rPr lang="en-US" altLang="zh-HK" sz="3400" dirty="0" smtClean="0">
                <a:latin typeface="華康儷金黑W8(P)-GB5" panose="020B0800000000000000" pitchFamily="34" charset="-120"/>
                <a:ea typeface="華康儷金黑W8(P)-GB5" panose="020B0800000000000000" pitchFamily="34" charset="-120"/>
              </a:rPr>
              <a:t>.</a:t>
            </a:r>
          </a:p>
          <a:p>
            <a:pPr>
              <a:lnSpc>
                <a:spcPts val="4300"/>
              </a:lnSpc>
              <a:spcBef>
                <a:spcPts val="0"/>
              </a:spcBef>
            </a:pPr>
            <a:r>
              <a:rPr lang="zh-TW" altLang="zh-HK" sz="3400" dirty="0" smtClean="0">
                <a:latin typeface="華康儷金黑W8(P)-GB5" panose="020B0800000000000000" pitchFamily="34" charset="-120"/>
                <a:ea typeface="華康儷金黑W8(P)-GB5" panose="020B0800000000000000" pitchFamily="34" charset="-120"/>
              </a:rPr>
              <a:t>以</a:t>
            </a:r>
            <a:r>
              <a:rPr lang="zh-TW" altLang="zh-HK" sz="3400" dirty="0">
                <a:latin typeface="華康儷金黑W8(P)-GB5" panose="020B0800000000000000" pitchFamily="34" charset="-120"/>
                <a:ea typeface="華康儷金黑W8(P)-GB5" panose="020B0800000000000000" pitchFamily="34" charset="-120"/>
              </a:rPr>
              <a:t>他們的國力</a:t>
            </a:r>
            <a:r>
              <a:rPr lang="en-US" altLang="zh-HK" sz="3400" dirty="0">
                <a:latin typeface="華康儷金黑W8(P)-GB5" panose="020B0800000000000000" pitchFamily="34" charset="-120"/>
                <a:ea typeface="華康儷金黑W8(P)-GB5" panose="020B0800000000000000" pitchFamily="34" charset="-120"/>
              </a:rPr>
              <a:t>,</a:t>
            </a:r>
            <a:r>
              <a:rPr lang="zh-TW" altLang="zh-HK" sz="3400" dirty="0">
                <a:latin typeface="華康儷金黑W8(P)-GB5" panose="020B0800000000000000" pitchFamily="34" charset="-120"/>
                <a:ea typeface="華康儷金黑W8(P)-GB5" panose="020B0800000000000000" pitchFamily="34" charset="-120"/>
              </a:rPr>
              <a:t>科技和信仰的深度</a:t>
            </a:r>
            <a:r>
              <a:rPr lang="en-US" altLang="zh-HK" sz="3400" dirty="0">
                <a:latin typeface="華康儷金黑W8(P)-GB5" panose="020B0800000000000000" pitchFamily="34" charset="-120"/>
                <a:ea typeface="華康儷金黑W8(P)-GB5" panose="020B0800000000000000" pitchFamily="34" charset="-120"/>
              </a:rPr>
              <a:t>,</a:t>
            </a:r>
            <a:r>
              <a:rPr lang="zh-TW" altLang="zh-HK" sz="3400" dirty="0">
                <a:latin typeface="華康儷金黑W8(P)-GB5" panose="020B0800000000000000" pitchFamily="34" charset="-120"/>
                <a:ea typeface="華康儷金黑W8(P)-GB5" panose="020B0800000000000000" pitchFamily="34" charset="-120"/>
              </a:rPr>
              <a:t>要建設</a:t>
            </a:r>
            <a:r>
              <a:rPr lang="zh-TW" altLang="zh-HK" sz="3400" dirty="0" smtClean="0">
                <a:latin typeface="華康儷金黑W8(P)-GB5" panose="020B0800000000000000" pitchFamily="34" charset="-120"/>
                <a:ea typeface="華康儷金黑W8(P)-GB5" panose="020B0800000000000000" pitchFamily="34" charset="-120"/>
              </a:rPr>
              <a:t>一個</a:t>
            </a:r>
            <a:endParaRPr lang="en-US" altLang="zh-TW" sz="3400" dirty="0" smtClean="0">
              <a:latin typeface="華康儷金黑W8(P)-GB5" panose="020B0800000000000000" pitchFamily="34" charset="-120"/>
              <a:ea typeface="華康儷金黑W8(P)-GB5" panose="020B0800000000000000" pitchFamily="34" charset="-120"/>
            </a:endParaRPr>
          </a:p>
          <a:p>
            <a:pPr>
              <a:lnSpc>
                <a:spcPts val="4300"/>
              </a:lnSpc>
              <a:spcBef>
                <a:spcPts val="0"/>
              </a:spcBef>
              <a:spcAft>
                <a:spcPts val="1200"/>
              </a:spcAft>
            </a:pPr>
            <a:r>
              <a:rPr lang="zh-TW" altLang="zh-HK" sz="3400" dirty="0" smtClean="0">
                <a:latin typeface="華康儷金黑W8(P)-GB5" panose="020B0800000000000000" pitchFamily="34" charset="-120"/>
                <a:ea typeface="華康儷金黑W8(P)-GB5" panose="020B0800000000000000" pitchFamily="34" charset="-120"/>
              </a:rPr>
              <a:t>大同世界</a:t>
            </a:r>
            <a:r>
              <a:rPr lang="en-US" altLang="zh-HK" sz="3400" dirty="0">
                <a:latin typeface="華康儷金黑W8(P)-GB5" panose="020B0800000000000000" pitchFamily="34" charset="-120"/>
                <a:ea typeface="華康儷金黑W8(P)-GB5" panose="020B0800000000000000" pitchFamily="34" charset="-120"/>
              </a:rPr>
              <a:t>,</a:t>
            </a:r>
            <a:r>
              <a:rPr lang="zh-TW" altLang="zh-HK" sz="3400" dirty="0">
                <a:latin typeface="華康儷金黑W8(P)-GB5" panose="020B0800000000000000" pitchFamily="34" charset="-120"/>
                <a:ea typeface="華康儷金黑W8(P)-GB5" panose="020B0800000000000000" pitchFamily="34" charset="-120"/>
              </a:rPr>
              <a:t>絕對是「</a:t>
            </a:r>
            <a:r>
              <a:rPr lang="zh-TW" altLang="zh-HK" sz="3400" dirty="0">
                <a:solidFill>
                  <a:srgbClr val="FF0000"/>
                </a:solidFill>
                <a:latin typeface="華康儷金黑W8(P)-GB5" panose="020B0800000000000000" pitchFamily="34" charset="-120"/>
                <a:ea typeface="華康儷金黑W8(P)-GB5" panose="020B0800000000000000" pitchFamily="34" charset="-120"/>
              </a:rPr>
              <a:t>不為也</a:t>
            </a:r>
            <a:r>
              <a:rPr lang="en-US" altLang="zh-HK" sz="3400" dirty="0">
                <a:solidFill>
                  <a:srgbClr val="FF0000"/>
                </a:solidFill>
                <a:latin typeface="華康儷金黑W8(P)-GB5" panose="020B0800000000000000" pitchFamily="34" charset="-120"/>
                <a:ea typeface="華康儷金黑W8(P)-GB5" panose="020B0800000000000000" pitchFamily="34" charset="-120"/>
              </a:rPr>
              <a:t>,</a:t>
            </a:r>
            <a:r>
              <a:rPr lang="zh-TW" altLang="zh-HK" sz="3400" dirty="0">
                <a:solidFill>
                  <a:srgbClr val="FF0000"/>
                </a:solidFill>
                <a:latin typeface="華康儷金黑W8(P)-GB5" panose="020B0800000000000000" pitchFamily="34" charset="-120"/>
                <a:ea typeface="華康儷金黑W8(P)-GB5" panose="020B0800000000000000" pitchFamily="34" charset="-120"/>
              </a:rPr>
              <a:t>非不能也</a:t>
            </a:r>
            <a:r>
              <a:rPr lang="zh-TW" altLang="zh-HK" sz="3400" dirty="0">
                <a:latin typeface="華康儷金黑W8(P)-GB5" panose="020B0800000000000000" pitchFamily="34" charset="-120"/>
                <a:ea typeface="華康儷金黑W8(P)-GB5" panose="020B0800000000000000" pitchFamily="34" charset="-120"/>
              </a:rPr>
              <a:t>」</a:t>
            </a:r>
            <a:r>
              <a:rPr lang="en-US" altLang="zh-HK" sz="2400" dirty="0">
                <a:latin typeface="華康儷金黑W8(P)-GB5" panose="020B0800000000000000" pitchFamily="34" charset="-120"/>
                <a:ea typeface="華康儷金黑W8(P)-GB5" panose="020B0800000000000000" pitchFamily="34" charset="-120"/>
              </a:rPr>
              <a:t>(</a:t>
            </a:r>
            <a:r>
              <a:rPr lang="zh-TW" altLang="zh-HK" sz="2400" dirty="0">
                <a:latin typeface="華康儷金黑W8(P)-GB5" panose="020B0800000000000000" pitchFamily="34" charset="-120"/>
                <a:ea typeface="華康儷金黑W8(P)-GB5" panose="020B0800000000000000" pitchFamily="34" charset="-120"/>
              </a:rPr>
              <a:t>孟子</a:t>
            </a:r>
            <a:r>
              <a:rPr lang="en-US" altLang="zh-HK" sz="2400" dirty="0">
                <a:latin typeface="華康儷金黑W8(P)-GB5" panose="020B0800000000000000" pitchFamily="34" charset="-120"/>
                <a:ea typeface="華康儷金黑W8(P)-GB5" panose="020B0800000000000000" pitchFamily="34" charset="-120"/>
              </a:rPr>
              <a:t>)</a:t>
            </a:r>
            <a:r>
              <a:rPr lang="en-US" altLang="zh-HK" dirty="0">
                <a:latin typeface="華康儷金黑W8(P)-GB5" panose="020B0800000000000000" pitchFamily="34" charset="-120"/>
                <a:ea typeface="華康儷金黑W8(P)-GB5" panose="020B0800000000000000" pitchFamily="34" charset="-120"/>
              </a:rPr>
              <a:t>.</a:t>
            </a:r>
            <a:endParaRPr lang="zh-TW" altLang="zh-HK" dirty="0">
              <a:latin typeface="華康儷金黑W8(P)-GB5" panose="020B0800000000000000" pitchFamily="34" charset="-120"/>
              <a:ea typeface="華康儷金黑W8(P)-GB5" panose="020B0800000000000000" pitchFamily="34" charset="-120"/>
            </a:endParaRPr>
          </a:p>
          <a:p>
            <a:pPr>
              <a:lnSpc>
                <a:spcPts val="3500"/>
              </a:lnSpc>
              <a:spcBef>
                <a:spcPts val="0"/>
              </a:spcBef>
            </a:pPr>
            <a:r>
              <a:rPr lang="en-GB" altLang="zh-HK" dirty="0"/>
              <a:t>Steeped in a long tradition of Christianity, </a:t>
            </a:r>
            <a:r>
              <a:rPr lang="en-GB" altLang="zh-HK" dirty="0" smtClean="0"/>
              <a:t>Europe </a:t>
            </a:r>
            <a:r>
              <a:rPr lang="en-GB" altLang="zh-HK" dirty="0"/>
              <a:t>and the United States have literally ruled most of the world for 500 years. Their national power, superior technology and depth of faith, could have rendered these countries the ability to build a united world. But as Mencius opined 2400 years ago, failure is often a result of ‘’a lack of attempt, not a lack of ability’’ </a:t>
            </a:r>
            <a:r>
              <a:rPr lang="en-GB" altLang="zh-HK" sz="2400" dirty="0"/>
              <a:t>(The Works of Mencius).</a:t>
            </a:r>
            <a:endParaRPr lang="zh-TW" altLang="zh-HK" sz="2400" dirty="0"/>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08712"/>
          </a:xfrm>
        </p:spPr>
        <p:txBody>
          <a:bodyPr/>
          <a:lstStyle/>
          <a:p>
            <a:pPr>
              <a:spcBef>
                <a:spcPts val="0"/>
              </a:spcBef>
            </a:pPr>
            <a:r>
              <a:rPr lang="zh-TW" altLang="zh-HK" sz="3600" dirty="0">
                <a:ea typeface="華康黑體W9-GB5" panose="020B0909000000000000" pitchFamily="49" charset="-120"/>
              </a:rPr>
              <a:t>但為什麼基督徒</a:t>
            </a:r>
            <a:r>
              <a:rPr lang="zh-TW" altLang="zh-HK" sz="3600" dirty="0">
                <a:solidFill>
                  <a:srgbClr val="FF0000"/>
                </a:solidFill>
                <a:ea typeface="華康黑體W9-GB5" panose="020B0909000000000000" pitchFamily="49" charset="-120"/>
              </a:rPr>
              <a:t>天天說天國</a:t>
            </a:r>
            <a:r>
              <a:rPr lang="en-US" altLang="zh-HK" sz="3600" dirty="0">
                <a:ea typeface="華康黑體W9-GB5" panose="020B0909000000000000" pitchFamily="49" charset="-120"/>
              </a:rPr>
              <a:t>,</a:t>
            </a:r>
            <a:r>
              <a:rPr lang="zh-TW" altLang="zh-HK" sz="3600" dirty="0">
                <a:ea typeface="華康黑體W9-GB5" panose="020B0909000000000000" pitchFamily="49" charset="-120"/>
              </a:rPr>
              <a:t>天國卻始終是可望不可即呢</a:t>
            </a:r>
            <a:r>
              <a:rPr lang="en-US" altLang="zh-HK" sz="3600" dirty="0">
                <a:ea typeface="華康黑體W9-GB5" panose="020B0909000000000000" pitchFamily="49" charset="-120"/>
              </a:rPr>
              <a:t>?</a:t>
            </a:r>
            <a:r>
              <a:rPr lang="zh-TW" altLang="zh-HK" sz="3600" dirty="0">
                <a:ea typeface="華康黑體W9-GB5" panose="020B0909000000000000" pitchFamily="49" charset="-120"/>
              </a:rPr>
              <a:t>為什麼基督的</a:t>
            </a:r>
            <a:r>
              <a:rPr lang="zh-TW" altLang="zh-HK" sz="3600" dirty="0" smtClean="0">
                <a:ea typeface="華康黑體W9-GB5" panose="020B0909000000000000" pitchFamily="49" charset="-120"/>
              </a:rPr>
              <a:t>福音至</a:t>
            </a:r>
            <a:r>
              <a:rPr lang="zh-TW" altLang="en-US" sz="3600" dirty="0" smtClean="0">
                <a:ea typeface="華康黑體W9-GB5" panose="020B0909000000000000" pitchFamily="49" charset="-120"/>
              </a:rPr>
              <a:t>今</a:t>
            </a:r>
            <a:r>
              <a:rPr lang="zh-TW" altLang="zh-HK" sz="3600" dirty="0" smtClean="0">
                <a:ea typeface="華康黑體W9-GB5" panose="020B0909000000000000" pitchFamily="49" charset="-120"/>
              </a:rPr>
              <a:t>還</a:t>
            </a:r>
            <a:r>
              <a:rPr lang="zh-TW" altLang="zh-HK" sz="3600" dirty="0">
                <a:ea typeface="華康黑體W9-GB5" panose="020B0909000000000000" pitchFamily="49" charset="-120"/>
              </a:rPr>
              <a:t>沒有感化人心</a:t>
            </a:r>
            <a:r>
              <a:rPr lang="en-US" altLang="zh-HK" sz="3600" dirty="0">
                <a:ea typeface="華康黑體W9-GB5" panose="020B0909000000000000" pitchFamily="49" charset="-120"/>
              </a:rPr>
              <a:t>,</a:t>
            </a:r>
            <a:r>
              <a:rPr lang="zh-TW" altLang="zh-HK" sz="3600" dirty="0">
                <a:ea typeface="華康黑體W9-GB5" panose="020B0909000000000000" pitchFamily="49" charset="-120"/>
              </a:rPr>
              <a:t>讓這些有權</a:t>
            </a:r>
            <a:r>
              <a:rPr lang="en-US" altLang="zh-HK" sz="3600" dirty="0">
                <a:ea typeface="華康黑體W9-GB5" panose="020B0909000000000000" pitchFamily="49" charset="-120"/>
              </a:rPr>
              <a:t>,</a:t>
            </a:r>
            <a:r>
              <a:rPr lang="zh-TW" altLang="zh-HK" sz="3600" dirty="0">
                <a:ea typeface="華康黑體W9-GB5" panose="020B0909000000000000" pitchFamily="49" charset="-120"/>
              </a:rPr>
              <a:t>有錢</a:t>
            </a:r>
            <a:r>
              <a:rPr lang="en-US" altLang="zh-HK" sz="3600" dirty="0">
                <a:ea typeface="華康黑體W9-GB5" panose="020B0909000000000000" pitchFamily="49" charset="-120"/>
              </a:rPr>
              <a:t>,</a:t>
            </a:r>
            <a:r>
              <a:rPr lang="zh-TW" altLang="zh-HK" sz="3600" dirty="0">
                <a:ea typeface="華康黑體W9-GB5" panose="020B0909000000000000" pitchFamily="49" charset="-120"/>
              </a:rPr>
              <a:t>有技能的個人</a:t>
            </a:r>
            <a:r>
              <a:rPr lang="en-US" altLang="zh-HK" sz="3600" dirty="0">
                <a:ea typeface="華康黑體W9-GB5" panose="020B0909000000000000" pitchFamily="49" charset="-120"/>
              </a:rPr>
              <a:t>,</a:t>
            </a:r>
            <a:r>
              <a:rPr lang="zh-TW" altLang="zh-HK" sz="3600" dirty="0">
                <a:ea typeface="華康黑體W9-GB5" panose="020B0909000000000000" pitchFamily="49" charset="-120"/>
              </a:rPr>
              <a:t>團體和國家</a:t>
            </a:r>
            <a:r>
              <a:rPr lang="en-US" altLang="zh-HK" sz="3600" dirty="0">
                <a:ea typeface="華康黑體W9-GB5" panose="020B0909000000000000" pitchFamily="49" charset="-120"/>
              </a:rPr>
              <a:t>,</a:t>
            </a:r>
            <a:r>
              <a:rPr lang="zh-TW" altLang="zh-HK" sz="3600" dirty="0">
                <a:ea typeface="華康黑體W9-GB5" panose="020B0909000000000000" pitchFamily="49" charset="-120"/>
              </a:rPr>
              <a:t>都願意聯合全人類之力</a:t>
            </a:r>
            <a:r>
              <a:rPr lang="en-US" altLang="zh-HK" sz="3600" dirty="0" smtClean="0">
                <a:ea typeface="華康黑體W9-GB5" panose="020B0909000000000000" pitchFamily="49" charset="-120"/>
              </a:rPr>
              <a:t>,</a:t>
            </a:r>
          </a:p>
          <a:p>
            <a:pPr>
              <a:spcBef>
                <a:spcPts val="0"/>
              </a:spcBef>
              <a:spcAft>
                <a:spcPts val="1200"/>
              </a:spcAft>
            </a:pPr>
            <a:r>
              <a:rPr lang="zh-TW" altLang="zh-HK" sz="3600" dirty="0" smtClean="0">
                <a:ea typeface="華康黑體W9-GB5" panose="020B0909000000000000" pitchFamily="49" charset="-120"/>
              </a:rPr>
              <a:t>去</a:t>
            </a:r>
            <a:r>
              <a:rPr lang="zh-TW" altLang="zh-HK" sz="3600" dirty="0">
                <a:solidFill>
                  <a:srgbClr val="FF0000"/>
                </a:solidFill>
                <a:ea typeface="華康黑體W9-GB5" panose="020B0909000000000000" pitchFamily="49" charset="-120"/>
              </a:rPr>
              <a:t>和基督一起創建真真實實的「天國」</a:t>
            </a:r>
            <a:r>
              <a:rPr lang="zh-TW" altLang="zh-HK" sz="3600" dirty="0">
                <a:ea typeface="華康黑體W9-GB5" panose="020B0909000000000000" pitchFamily="49" charset="-120"/>
              </a:rPr>
              <a:t>呢</a:t>
            </a:r>
            <a:r>
              <a:rPr lang="en-US" altLang="zh-HK" sz="3600" dirty="0">
                <a:ea typeface="華康黑體W9-GB5" panose="020B0909000000000000" pitchFamily="49" charset="-120"/>
              </a:rPr>
              <a:t>?</a:t>
            </a:r>
            <a:endParaRPr lang="zh-TW" altLang="zh-HK" sz="3600" dirty="0">
              <a:ea typeface="華康黑體W9-GB5" panose="020B0909000000000000" pitchFamily="49" charset="-120"/>
            </a:endParaRPr>
          </a:p>
          <a:p>
            <a:pPr>
              <a:lnSpc>
                <a:spcPts val="3600"/>
              </a:lnSpc>
              <a:spcBef>
                <a:spcPts val="0"/>
              </a:spcBef>
            </a:pPr>
            <a:r>
              <a:rPr lang="en-GB" altLang="zh-HK" dirty="0">
                <a:ea typeface="華康黑體W9-GB5" panose="020B0909000000000000" pitchFamily="49" charset="-120"/>
              </a:rPr>
              <a:t>If Christians speak about the Kingdom of God every day, why does it remain </a:t>
            </a:r>
            <a:r>
              <a:rPr lang="en-GB" altLang="zh-HK" dirty="0">
                <a:solidFill>
                  <a:srgbClr val="0000FF"/>
                </a:solidFill>
                <a:ea typeface="華康黑體W9-GB5" panose="020B0909000000000000" pitchFamily="49" charset="-120"/>
              </a:rPr>
              <a:t>elusive</a:t>
            </a:r>
            <a:r>
              <a:rPr lang="en-GB" altLang="zh-HK" dirty="0">
                <a:ea typeface="華康黑體W9-GB5" panose="020B0909000000000000" pitchFamily="49" charset="-120"/>
              </a:rPr>
              <a:t>? Why has the Good News of Christ cannot change the hearts of people, allowing individuals, groups and nations with the power, money, knowledge and skills to unite all humanity, </a:t>
            </a:r>
            <a:r>
              <a:rPr lang="en-GB" altLang="zh-HK" b="1" dirty="0">
                <a:solidFill>
                  <a:srgbClr val="0000FF"/>
                </a:solidFill>
                <a:ea typeface="華康黑體W9-GB5" panose="020B0909000000000000" pitchFamily="49" charset="-120"/>
              </a:rPr>
              <a:t>to create a real "Kingdom of God" with Christ</a:t>
            </a:r>
            <a:r>
              <a:rPr lang="en-GB" altLang="zh-HK" b="1" dirty="0" smtClean="0">
                <a:solidFill>
                  <a:srgbClr val="0000FF"/>
                </a:solidFill>
                <a:ea typeface="華康黑體W9-GB5" panose="020B0909000000000000" pitchFamily="49" charset="-120"/>
              </a:rPr>
              <a:t>?</a:t>
            </a:r>
            <a:endParaRPr lang="zh-TW" altLang="zh-HK" b="1" dirty="0">
              <a:solidFill>
                <a:srgbClr val="0000FF"/>
              </a:solidFill>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597352"/>
          </a:xfrm>
        </p:spPr>
        <p:txBody>
          <a:bodyPr/>
          <a:lstStyle/>
          <a:p>
            <a:pPr>
              <a:spcBef>
                <a:spcPts val="0"/>
              </a:spcBef>
              <a:spcAft>
                <a:spcPts val="0"/>
              </a:spcAft>
            </a:pPr>
            <a:r>
              <a:rPr lang="zh-TW" altLang="zh-HK" dirty="0" smtClean="0">
                <a:ea typeface="華康黑體W9-GB5" panose="020B0909000000000000" pitchFamily="49" charset="-120"/>
              </a:rPr>
              <a:t>電影</a:t>
            </a:r>
            <a:r>
              <a:rPr lang="zh-TW" altLang="zh-HK" dirty="0">
                <a:ea typeface="華康黑體W9-GB5" panose="020B0909000000000000" pitchFamily="49" charset="-120"/>
              </a:rPr>
              <a:t>「蜘蛛俠」曾有</a:t>
            </a:r>
            <a:r>
              <a:rPr lang="zh-TW" altLang="zh-HK" dirty="0" smtClean="0">
                <a:ea typeface="華康黑體W9-GB5" panose="020B0909000000000000" pitchFamily="49" charset="-120"/>
              </a:rPr>
              <a:t>名言</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a:t>
            </a:r>
            <a:r>
              <a:rPr lang="zh-TW" altLang="zh-HK" dirty="0">
                <a:solidFill>
                  <a:srgbClr val="0000FF"/>
                </a:solidFill>
                <a:ea typeface="華康黑體W9-GB5" panose="020B0909000000000000" pitchFamily="49" charset="-120"/>
              </a:rPr>
              <a:t>能力越大</a:t>
            </a:r>
            <a:r>
              <a:rPr lang="en-US" altLang="zh-HK" dirty="0">
                <a:solidFill>
                  <a:srgbClr val="0000FF"/>
                </a:solidFill>
                <a:ea typeface="華康黑體W9-GB5" panose="020B0909000000000000" pitchFamily="49" charset="-120"/>
              </a:rPr>
              <a:t>,</a:t>
            </a:r>
            <a:r>
              <a:rPr lang="zh-TW" altLang="zh-HK" dirty="0">
                <a:solidFill>
                  <a:srgbClr val="0000FF"/>
                </a:solidFill>
                <a:ea typeface="華康黑體W9-GB5" panose="020B0909000000000000" pitchFamily="49" charset="-120"/>
              </a:rPr>
              <a:t>責任越大</a:t>
            </a:r>
            <a:r>
              <a:rPr lang="zh-TW" altLang="zh-HK" dirty="0" smtClean="0">
                <a:ea typeface="華康黑體W9-GB5" panose="020B0909000000000000" pitchFamily="49" charset="-120"/>
              </a:rPr>
              <a:t>」</a:t>
            </a:r>
            <a:r>
              <a:rPr lang="en-US" altLang="zh-TW" dirty="0" smtClean="0">
                <a:ea typeface="華康黑體W9-GB5" panose="020B0909000000000000" pitchFamily="49" charset="-120"/>
              </a:rPr>
              <a:t>.</a:t>
            </a:r>
            <a:r>
              <a:rPr lang="en-US" altLang="zh-HK" dirty="0" smtClean="0">
                <a:ea typeface="華康黑體W9-GB5" panose="020B0909000000000000" pitchFamily="49" charset="-120"/>
              </a:rPr>
              <a:t> </a:t>
            </a:r>
            <a:r>
              <a:rPr lang="zh-TW" altLang="zh-HK" dirty="0">
                <a:ea typeface="華康黑體W9-GB5" panose="020B0909000000000000" pitchFamily="49" charset="-120"/>
              </a:rPr>
              <a:t>這和中國另一</a:t>
            </a:r>
            <a:r>
              <a:rPr lang="zh-TW" altLang="zh-HK" dirty="0" smtClean="0">
                <a:ea typeface="華康黑體W9-GB5" panose="020B0909000000000000" pitchFamily="49" charset="-120"/>
              </a:rPr>
              <a:t>名句相似</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a:t>
            </a:r>
            <a:r>
              <a:rPr lang="zh-TW" altLang="zh-HK" dirty="0">
                <a:solidFill>
                  <a:srgbClr val="FF0000"/>
                </a:solidFill>
                <a:ea typeface="華康黑體W9-GB5" panose="020B0909000000000000" pitchFamily="49" charset="-120"/>
              </a:rPr>
              <a:t>天非私富一人</a:t>
            </a:r>
            <a:r>
              <a:rPr lang="en-US" altLang="zh-HK" dirty="0" smtClean="0">
                <a:solidFill>
                  <a:srgbClr val="FF0000"/>
                </a:solidFill>
                <a:ea typeface="華康黑體W9-GB5" panose="020B0909000000000000" pitchFamily="49" charset="-120"/>
              </a:rPr>
              <a:t>,</a:t>
            </a:r>
            <a:r>
              <a:rPr lang="zh-TW" altLang="zh-HK" dirty="0" smtClean="0">
                <a:solidFill>
                  <a:srgbClr val="FF0000"/>
                </a:solidFill>
                <a:ea typeface="華康黑體W9-GB5" panose="020B0909000000000000" pitchFamily="49" charset="-120"/>
              </a:rPr>
              <a:t>託以</a:t>
            </a:r>
            <a:endParaRPr lang="en-US" altLang="zh-TW" dirty="0" smtClean="0">
              <a:solidFill>
                <a:srgbClr val="FF0000"/>
              </a:solidFill>
              <a:ea typeface="華康黑體W9-GB5" panose="020B0909000000000000" pitchFamily="49" charset="-120"/>
            </a:endParaRPr>
          </a:p>
          <a:p>
            <a:pPr>
              <a:spcBef>
                <a:spcPts val="0"/>
              </a:spcBef>
              <a:spcAft>
                <a:spcPts val="0"/>
              </a:spcAft>
            </a:pPr>
            <a:r>
              <a:rPr lang="zh-TW" altLang="zh-HK" dirty="0" smtClean="0">
                <a:solidFill>
                  <a:srgbClr val="FF0000"/>
                </a:solidFill>
                <a:ea typeface="華康黑體W9-GB5" panose="020B0909000000000000" pitchFamily="49" charset="-120"/>
              </a:rPr>
              <a:t>眾</a:t>
            </a:r>
            <a:r>
              <a:rPr lang="zh-TW" altLang="zh-HK" dirty="0">
                <a:solidFill>
                  <a:srgbClr val="FF0000"/>
                </a:solidFill>
                <a:ea typeface="華康黑體W9-GB5" panose="020B0909000000000000" pitchFamily="49" charset="-120"/>
              </a:rPr>
              <a:t>貧者之</a:t>
            </a:r>
            <a:r>
              <a:rPr lang="zh-TW" altLang="zh-HK" dirty="0" smtClean="0">
                <a:solidFill>
                  <a:srgbClr val="FF0000"/>
                </a:solidFill>
                <a:ea typeface="華康黑體W9-GB5" panose="020B0909000000000000" pitchFamily="49" charset="-120"/>
              </a:rPr>
              <a:t>命</a:t>
            </a:r>
            <a:r>
              <a:rPr lang="en-US" altLang="zh-TW" dirty="0" smtClean="0">
                <a:solidFill>
                  <a:srgbClr val="FF0000"/>
                </a:solidFill>
                <a:ea typeface="華康黑體W9-GB5" panose="020B0909000000000000" pitchFamily="49" charset="-120"/>
              </a:rPr>
              <a:t>.</a:t>
            </a:r>
            <a:r>
              <a:rPr lang="zh-TW" altLang="zh-HK" dirty="0" smtClean="0">
                <a:ea typeface="華康黑體W9-GB5" panose="020B0909000000000000" pitchFamily="49" charset="-120"/>
              </a:rPr>
              <a:t>」</a:t>
            </a:r>
            <a:r>
              <a:rPr lang="en-US" altLang="zh-HK" sz="2400" dirty="0">
                <a:ea typeface="華康黑體W9-GB5" panose="020B0909000000000000" pitchFamily="49" charset="-120"/>
              </a:rPr>
              <a:t>(</a:t>
            </a:r>
            <a:r>
              <a:rPr lang="zh-TW" altLang="zh-HK" sz="2400" dirty="0">
                <a:ea typeface="華康黑體W9-GB5" panose="020B0909000000000000" pitchFamily="49" charset="-120"/>
              </a:rPr>
              <a:t>格言聯璧</a:t>
            </a:r>
            <a:r>
              <a:rPr lang="en-US" altLang="zh-HK" sz="2400" dirty="0">
                <a:ea typeface="華康黑體W9-GB5" panose="020B0909000000000000" pitchFamily="49" charset="-120"/>
              </a:rPr>
              <a:t>).</a:t>
            </a:r>
            <a:r>
              <a:rPr lang="zh-TW" altLang="zh-HK" dirty="0">
                <a:ea typeface="華康黑體W9-GB5" panose="020B0909000000000000" pitchFamily="49" charset="-120"/>
              </a:rPr>
              <a:t>耶穌不也為公</a:t>
            </a:r>
            <a:r>
              <a:rPr lang="zh-TW" altLang="zh-HK" dirty="0" smtClean="0">
                <a:ea typeface="華康黑體W9-GB5" panose="020B0909000000000000" pitchFamily="49" charset="-120"/>
              </a:rPr>
              <a:t>審判</a:t>
            </a:r>
            <a:endParaRPr lang="en-US" altLang="zh-TW" dirty="0" smtClean="0">
              <a:ea typeface="華康黑體W9-GB5" panose="020B0909000000000000" pitchFamily="49" charset="-120"/>
            </a:endParaRPr>
          </a:p>
          <a:p>
            <a:pPr>
              <a:spcBef>
                <a:spcPts val="0"/>
              </a:spcBef>
              <a:spcAft>
                <a:spcPts val="0"/>
              </a:spcAft>
            </a:pPr>
            <a:r>
              <a:rPr lang="zh-TW" altLang="zh-HK" dirty="0" smtClean="0">
                <a:ea typeface="華康黑體W9-GB5" panose="020B0909000000000000" pitchFamily="49" charset="-120"/>
              </a:rPr>
              <a:t>定下</a:t>
            </a:r>
            <a:r>
              <a:rPr lang="zh-TW" altLang="zh-HK" dirty="0">
                <a:ea typeface="華康黑體W9-GB5" panose="020B0909000000000000" pitchFamily="49" charset="-120"/>
              </a:rPr>
              <a:t>了唯一</a:t>
            </a:r>
            <a:r>
              <a:rPr lang="zh-TW" altLang="zh-HK" dirty="0" smtClean="0">
                <a:ea typeface="華康黑體W9-GB5" panose="020B0909000000000000" pitchFamily="49" charset="-120"/>
              </a:rPr>
              <a:t>的標準</a:t>
            </a:r>
            <a:r>
              <a:rPr lang="zh-TW" altLang="zh-HK" dirty="0">
                <a:ea typeface="華康黑體W9-GB5" panose="020B0909000000000000" pitchFamily="49" charset="-120"/>
              </a:rPr>
              <a:t>嗎</a:t>
            </a:r>
            <a:r>
              <a:rPr lang="en-US" altLang="zh-HK" dirty="0">
                <a:ea typeface="華康黑體W9-GB5" panose="020B0909000000000000" pitchFamily="49" charset="-120"/>
              </a:rPr>
              <a:t>?</a:t>
            </a:r>
            <a:r>
              <a:rPr lang="zh-TW" altLang="zh-HK" dirty="0">
                <a:ea typeface="華康黑體W9-GB5" panose="020B0909000000000000" pitchFamily="49" charset="-120"/>
              </a:rPr>
              <a:t>「我餓了</a:t>
            </a:r>
            <a:r>
              <a:rPr lang="en-US" altLang="zh-HK" dirty="0">
                <a:ea typeface="華康黑體W9-GB5" panose="020B0909000000000000" pitchFamily="49" charset="-120"/>
              </a:rPr>
              <a:t>,</a:t>
            </a:r>
            <a:r>
              <a:rPr lang="zh-TW" altLang="zh-HK" dirty="0">
                <a:ea typeface="華康黑體W9-GB5" panose="020B0909000000000000" pitchFamily="49" charset="-120"/>
              </a:rPr>
              <a:t>你給了我吃的</a:t>
            </a:r>
            <a:r>
              <a:rPr lang="zh-TW" altLang="zh-HK" dirty="0" smtClean="0">
                <a:ea typeface="華康黑體W9-GB5" panose="020B0909000000000000" pitchFamily="49" charset="-120"/>
              </a:rPr>
              <a:t>；</a:t>
            </a:r>
            <a:endParaRPr lang="en-US" altLang="zh-TW" dirty="0" smtClean="0">
              <a:ea typeface="華康黑體W9-GB5" panose="020B0909000000000000" pitchFamily="49" charset="-120"/>
            </a:endParaRPr>
          </a:p>
          <a:p>
            <a:pPr>
              <a:spcBef>
                <a:spcPts val="0"/>
              </a:spcBef>
              <a:spcAft>
                <a:spcPts val="0"/>
              </a:spcAft>
            </a:pPr>
            <a:r>
              <a:rPr lang="zh-TW" altLang="zh-HK" i="1" dirty="0" smtClean="0">
                <a:solidFill>
                  <a:srgbClr val="0000FF"/>
                </a:solidFill>
                <a:ea typeface="華康黑體W9-GB5" panose="020B0909000000000000" pitchFamily="49" charset="-120"/>
              </a:rPr>
              <a:t>我</a:t>
            </a:r>
            <a:r>
              <a:rPr lang="zh-TW" altLang="zh-HK" i="1" dirty="0">
                <a:solidFill>
                  <a:srgbClr val="0000FF"/>
                </a:solidFill>
                <a:ea typeface="華康黑體W9-GB5" panose="020B0909000000000000" pitchFamily="49" charset="-120"/>
              </a:rPr>
              <a:t>染疫</a:t>
            </a:r>
            <a:r>
              <a:rPr lang="en-US" altLang="zh-HK" i="1" dirty="0">
                <a:solidFill>
                  <a:srgbClr val="0000FF"/>
                </a:solidFill>
                <a:ea typeface="華康黑體W9-GB5" panose="020B0909000000000000" pitchFamily="49" charset="-120"/>
              </a:rPr>
              <a:t>,</a:t>
            </a:r>
            <a:r>
              <a:rPr lang="zh-TW" altLang="zh-HK" i="1" dirty="0">
                <a:solidFill>
                  <a:srgbClr val="0000FF"/>
                </a:solidFill>
                <a:ea typeface="華康黑體W9-GB5" panose="020B0909000000000000" pitchFamily="49" charset="-120"/>
              </a:rPr>
              <a:t>你給了我疫苗</a:t>
            </a:r>
            <a:r>
              <a:rPr lang="en-US" altLang="zh-HK" i="1" dirty="0">
                <a:ea typeface="華康黑體W9-GB5" panose="020B0909000000000000" pitchFamily="49" charset="-120"/>
              </a:rPr>
              <a:t>.</a:t>
            </a:r>
            <a:r>
              <a:rPr lang="zh-TW" altLang="zh-HK" dirty="0">
                <a:ea typeface="華康黑體W9-GB5" panose="020B0909000000000000" pitchFamily="49" charset="-120"/>
              </a:rPr>
              <a:t>」</a:t>
            </a:r>
            <a:r>
              <a:rPr lang="en-US" altLang="zh-HK" sz="2400" dirty="0">
                <a:ea typeface="華康黑體W9-GB5" panose="020B0909000000000000" pitchFamily="49" charset="-120"/>
              </a:rPr>
              <a:t>(</a:t>
            </a:r>
            <a:r>
              <a:rPr lang="zh-TW" altLang="zh-HK" sz="2400" dirty="0" smtClean="0">
                <a:ea typeface="華康黑體W9-GB5" panose="020B0909000000000000" pitchFamily="49" charset="-120"/>
              </a:rPr>
              <a:t>瑪</a:t>
            </a:r>
            <a:r>
              <a:rPr lang="en-US" altLang="zh-TW" sz="2400" dirty="0" smtClean="0">
                <a:ea typeface="華康黑體W9-GB5" panose="020B0909000000000000" pitchFamily="49" charset="-120"/>
              </a:rPr>
              <a:t>Mt</a:t>
            </a:r>
            <a:r>
              <a:rPr lang="en-US" altLang="zh-HK" sz="2400" dirty="0" smtClean="0">
                <a:ea typeface="華康黑體W9-GB5" panose="020B0909000000000000" pitchFamily="49" charset="-120"/>
              </a:rPr>
              <a:t>25:35) </a:t>
            </a:r>
          </a:p>
          <a:p>
            <a:pPr>
              <a:lnSpc>
                <a:spcPts val="3400"/>
              </a:lnSpc>
              <a:spcBef>
                <a:spcPts val="600"/>
              </a:spcBef>
              <a:spcAft>
                <a:spcPts val="0"/>
              </a:spcAft>
            </a:pPr>
            <a:r>
              <a:rPr lang="en-GB" altLang="zh-HK" dirty="0" smtClean="0">
                <a:ea typeface="華康黑體W9-GB5" panose="020B0909000000000000" pitchFamily="49" charset="-120"/>
              </a:rPr>
              <a:t>"</a:t>
            </a:r>
            <a:r>
              <a:rPr lang="en-GB" altLang="zh-HK" dirty="0">
                <a:ea typeface="華康黑體W9-GB5" panose="020B0909000000000000" pitchFamily="49" charset="-120"/>
              </a:rPr>
              <a:t>Spider-Man" has a famous saying, "</a:t>
            </a:r>
            <a:r>
              <a:rPr lang="en-GB" altLang="zh-HK" dirty="0">
                <a:solidFill>
                  <a:srgbClr val="FF0000"/>
                </a:solidFill>
                <a:ea typeface="華康黑體W9-GB5" panose="020B0909000000000000" pitchFamily="49" charset="-120"/>
              </a:rPr>
              <a:t>with great power comes great responsibility</a:t>
            </a:r>
            <a:r>
              <a:rPr lang="en-GB" altLang="zh-HK" dirty="0">
                <a:ea typeface="華康黑體W9-GB5" panose="020B0909000000000000" pitchFamily="49" charset="-120"/>
              </a:rPr>
              <a:t>". This is similar to another Chinese belief, ‘</a:t>
            </a:r>
            <a:r>
              <a:rPr lang="en-GB" altLang="zh-HK" dirty="0">
                <a:solidFill>
                  <a:srgbClr val="0000FF"/>
                </a:solidFill>
                <a:ea typeface="華康黑體W9-GB5" panose="020B0909000000000000" pitchFamily="49" charset="-120"/>
              </a:rPr>
              <a:t>’Heaven does not confer riches on a person;</a:t>
            </a:r>
            <a:r>
              <a:rPr lang="en-GB" altLang="zh-HK" dirty="0">
                <a:ea typeface="華康黑體W9-GB5" panose="020B0909000000000000" pitchFamily="49" charset="-120"/>
              </a:rPr>
              <a:t> </a:t>
            </a:r>
            <a:r>
              <a:rPr lang="en-GB" altLang="zh-HK" dirty="0">
                <a:solidFill>
                  <a:srgbClr val="0000FF"/>
                </a:solidFill>
                <a:ea typeface="華康黑體W9-GB5" panose="020B0909000000000000" pitchFamily="49" charset="-120"/>
              </a:rPr>
              <a:t>he is entrusted with the welfare of those </a:t>
            </a:r>
            <a:r>
              <a:rPr lang="en-GB" altLang="zh-HK" dirty="0" smtClean="0">
                <a:solidFill>
                  <a:srgbClr val="0000FF"/>
                </a:solidFill>
                <a:ea typeface="華康黑體W9-GB5" panose="020B0909000000000000" pitchFamily="49" charset="-120"/>
              </a:rPr>
              <a:t>deprived.</a:t>
            </a:r>
            <a:r>
              <a:rPr lang="en-GB" altLang="zh-HK" dirty="0" smtClean="0">
                <a:ea typeface="華康黑體W9-GB5" panose="020B0909000000000000" pitchFamily="49" charset="-120"/>
              </a:rPr>
              <a:t> Did </a:t>
            </a:r>
            <a:r>
              <a:rPr lang="en-GB" altLang="zh-HK" dirty="0">
                <a:ea typeface="華康黑體W9-GB5" panose="020B0909000000000000" pitchFamily="49" charset="-120"/>
              </a:rPr>
              <a:t>Jesus not set the one and only criterion for the Last Judgement? "For I was hungry and you gave me </a:t>
            </a:r>
            <a:r>
              <a:rPr lang="en-GB" altLang="zh-HK" dirty="0" smtClean="0">
                <a:ea typeface="華康黑體W9-GB5" panose="020B0909000000000000" pitchFamily="49" charset="-120"/>
              </a:rPr>
              <a:t>food</a:t>
            </a:r>
            <a:r>
              <a:rPr lang="en-GB" altLang="zh-HK" b="1" dirty="0" smtClean="0">
                <a:solidFill>
                  <a:srgbClr val="0000FF"/>
                </a:solidFill>
                <a:ea typeface="華康黑體W9-GB5" panose="020B0909000000000000" pitchFamily="49" charset="-120"/>
              </a:rPr>
              <a:t>; </a:t>
            </a:r>
            <a:r>
              <a:rPr lang="en-GB" altLang="zh-HK" sz="3000" b="1" i="1" dirty="0" smtClean="0">
                <a:solidFill>
                  <a:srgbClr val="FF0000"/>
                </a:solidFill>
                <a:ea typeface="華康黑體W9-GB5" panose="020B0909000000000000" pitchFamily="49" charset="-120"/>
              </a:rPr>
              <a:t>I </a:t>
            </a:r>
            <a:r>
              <a:rPr lang="en-GB" altLang="zh-HK" sz="3000" b="1" i="1" dirty="0">
                <a:solidFill>
                  <a:srgbClr val="FF0000"/>
                </a:solidFill>
                <a:ea typeface="華康黑體W9-GB5" panose="020B0909000000000000" pitchFamily="49" charset="-120"/>
              </a:rPr>
              <a:t>was infected and you gave me vaccine</a:t>
            </a:r>
            <a:r>
              <a:rPr lang="en-GB" altLang="zh-HK" sz="3000" i="1" dirty="0" smtClean="0">
                <a:ea typeface="華康黑體W9-GB5" panose="020B0909000000000000" pitchFamily="49" charset="-120"/>
              </a:rPr>
              <a:t>.</a:t>
            </a:r>
            <a:r>
              <a:rPr lang="en-GB" altLang="zh-HK" dirty="0" smtClean="0">
                <a:ea typeface="華康黑體W9-GB5" panose="020B0909000000000000" pitchFamily="49" charset="-120"/>
              </a:rPr>
              <a:t>"</a:t>
            </a:r>
            <a:endParaRPr lang="zh-TW" altLang="zh-HK" dirty="0">
              <a:ea typeface="華康黑體W9-GB5" panose="020B0909000000000000" pitchFamily="49" charset="-120"/>
            </a:endParaRP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597352"/>
          </a:xfrm>
        </p:spPr>
        <p:txBody>
          <a:bodyPr/>
          <a:lstStyle/>
          <a:p>
            <a:pPr>
              <a:spcBef>
                <a:spcPts val="0"/>
              </a:spcBef>
            </a:pPr>
            <a:r>
              <a:rPr lang="zh-HK" altLang="en-US" sz="3600" dirty="0">
                <a:ea typeface="華康黑體W9-GB5" panose="020B0909000000000000" pitchFamily="49" charset="-120"/>
              </a:rPr>
              <a:t>我為這次慶典</a:t>
            </a:r>
            <a:r>
              <a:rPr lang="en-US" altLang="zh-HK" sz="3600" dirty="0">
                <a:ea typeface="華康黑體W9-GB5" panose="020B0909000000000000" pitchFamily="49" charset="-120"/>
              </a:rPr>
              <a:t>,</a:t>
            </a:r>
            <a:r>
              <a:rPr lang="zh-HK" altLang="en-US" sz="3600" dirty="0">
                <a:ea typeface="華康黑體W9-GB5" panose="020B0909000000000000" pitchFamily="49" charset="-120"/>
              </a:rPr>
              <a:t>填了一</a:t>
            </a:r>
            <a:r>
              <a:rPr lang="zh-HK" altLang="en-US" sz="3600" dirty="0" smtClean="0">
                <a:ea typeface="華康黑體W9-GB5" panose="020B0909000000000000" pitchFamily="49" charset="-120"/>
              </a:rPr>
              <a:t>首</a:t>
            </a:r>
            <a:r>
              <a:rPr lang="zh-TW" altLang="en-US" sz="3600" dirty="0" smtClean="0">
                <a:ea typeface="華康黑體W9-GB5" panose="020B0909000000000000" pitchFamily="49" charset="-120"/>
              </a:rPr>
              <a:t>歌</a:t>
            </a:r>
            <a:r>
              <a:rPr lang="zh-HK" altLang="en-US" sz="3600" dirty="0" smtClean="0">
                <a:ea typeface="華康黑體W9-GB5" panose="020B0909000000000000" pitchFamily="49" charset="-120"/>
              </a:rPr>
              <a:t>詞</a:t>
            </a:r>
            <a:r>
              <a:rPr lang="zh-HK" altLang="en-US" sz="3600" dirty="0">
                <a:ea typeface="華康黑體W9-GB5" panose="020B0909000000000000" pitchFamily="49" charset="-120"/>
              </a:rPr>
              <a:t>「天主愛人」</a:t>
            </a:r>
            <a:r>
              <a:rPr lang="en-US" altLang="zh-HK" sz="3600" dirty="0" smtClean="0">
                <a:ea typeface="華康黑體W9-GB5" panose="020B0909000000000000" pitchFamily="49" charset="-120"/>
              </a:rPr>
              <a:t>,</a:t>
            </a:r>
          </a:p>
          <a:p>
            <a:pPr>
              <a:spcBef>
                <a:spcPts val="0"/>
              </a:spcBef>
            </a:pPr>
            <a:r>
              <a:rPr lang="zh-HK" altLang="en-US" sz="3600" dirty="0" smtClean="0">
                <a:ea typeface="華康黑體W9-GB5" panose="020B0909000000000000" pitchFamily="49" charset="-120"/>
              </a:rPr>
              <a:t>調</a:t>
            </a:r>
            <a:r>
              <a:rPr lang="zh-HK" altLang="en-US" sz="3600" dirty="0">
                <a:ea typeface="華康黑體W9-GB5" panose="020B0909000000000000" pitchFamily="49" charset="-120"/>
              </a:rPr>
              <a:t>寄二百年前</a:t>
            </a:r>
            <a:r>
              <a:rPr lang="en-US" altLang="zh-HK" sz="3600" dirty="0" err="1">
                <a:ea typeface="華康黑體W9-GB5" panose="020B0909000000000000" pitchFamily="49" charset="-120"/>
              </a:rPr>
              <a:t>Greulich</a:t>
            </a:r>
            <a:r>
              <a:rPr lang="zh-HK" altLang="en-US" sz="3600" dirty="0">
                <a:ea typeface="華康黑體W9-GB5" panose="020B0909000000000000" pitchFamily="49" charset="-120"/>
              </a:rPr>
              <a:t>的聖誕歌 “</a:t>
            </a:r>
            <a:r>
              <a:rPr lang="en-US" altLang="zh-HK" sz="3600" b="1" dirty="0" err="1">
                <a:ea typeface="華康黑體W9-GB5" panose="020B0909000000000000" pitchFamily="49" charset="-120"/>
              </a:rPr>
              <a:t>Transeamu</a:t>
            </a:r>
            <a:r>
              <a:rPr lang="en-US" altLang="zh-HK" sz="3600" dirty="0" err="1">
                <a:ea typeface="華康黑體W9-GB5" panose="020B0909000000000000" pitchFamily="49" charset="-120"/>
              </a:rPr>
              <a:t>s</a:t>
            </a:r>
            <a:r>
              <a:rPr lang="en-US" altLang="zh-HK" sz="3600" dirty="0">
                <a:ea typeface="華康黑體W9-GB5" panose="020B0909000000000000" pitchFamily="49" charset="-120"/>
              </a:rPr>
              <a:t>”.</a:t>
            </a:r>
            <a:r>
              <a:rPr lang="zh-HK" altLang="en-US" sz="3600" dirty="0">
                <a:ea typeface="華康黑體W9-GB5" panose="020B0909000000000000" pitchFamily="49" charset="-120"/>
              </a:rPr>
              <a:t>我填的這首</a:t>
            </a:r>
            <a:r>
              <a:rPr lang="zh-HK" altLang="en-US" sz="3600" dirty="0">
                <a:solidFill>
                  <a:srgbClr val="FF0000"/>
                </a:solidFill>
                <a:ea typeface="華康黑體W9-GB5" panose="020B0909000000000000" pitchFamily="49" charset="-120"/>
              </a:rPr>
              <a:t>歌詞</a:t>
            </a:r>
            <a:r>
              <a:rPr lang="en-US" altLang="zh-HK" sz="3600" dirty="0">
                <a:ea typeface="華康黑體W9-GB5" panose="020B0909000000000000" pitchFamily="49" charset="-120"/>
              </a:rPr>
              <a:t>,</a:t>
            </a:r>
            <a:r>
              <a:rPr lang="zh-HK" altLang="en-US" sz="3600" dirty="0">
                <a:ea typeface="華康黑體W9-GB5" panose="020B0909000000000000" pitchFamily="49" charset="-120"/>
              </a:rPr>
              <a:t>代表</a:t>
            </a:r>
            <a:r>
              <a:rPr lang="zh-HK" altLang="en-US" sz="3600" dirty="0" smtClean="0">
                <a:ea typeface="華康黑體W9-GB5" panose="020B0909000000000000" pitchFamily="49" charset="-120"/>
              </a:rPr>
              <a:t>了</a:t>
            </a:r>
            <a:endParaRPr lang="en-US" altLang="zh-HK" sz="3600" dirty="0" smtClean="0">
              <a:ea typeface="華康黑體W9-GB5" panose="020B0909000000000000" pitchFamily="49" charset="-120"/>
            </a:endParaRPr>
          </a:p>
          <a:p>
            <a:pPr>
              <a:spcBef>
                <a:spcPts val="0"/>
              </a:spcBef>
            </a:pPr>
            <a:r>
              <a:rPr lang="zh-HK" altLang="en-US" sz="3600" dirty="0" smtClean="0">
                <a:ea typeface="華康黑體W9-GB5" panose="020B0909000000000000" pitchFamily="49" charset="-120"/>
              </a:rPr>
              <a:t>我</a:t>
            </a:r>
            <a:r>
              <a:rPr lang="en-US" altLang="zh-HK" sz="3600" dirty="0">
                <a:ea typeface="華康黑體W9-GB5" panose="020B0909000000000000" pitchFamily="49" charset="-120"/>
              </a:rPr>
              <a:t>50</a:t>
            </a:r>
            <a:r>
              <a:rPr lang="zh-HK" altLang="en-US" sz="3600" dirty="0">
                <a:ea typeface="華康黑體W9-GB5" panose="020B0909000000000000" pitchFamily="49" charset="-120"/>
              </a:rPr>
              <a:t>年來</a:t>
            </a:r>
            <a:r>
              <a:rPr lang="en-US" altLang="zh-HK" sz="3600" dirty="0">
                <a:ea typeface="華康黑體W9-GB5" panose="020B0909000000000000" pitchFamily="49" charset="-120"/>
              </a:rPr>
              <a:t>,</a:t>
            </a:r>
            <a:r>
              <a:rPr lang="zh-HK" altLang="en-US" sz="3600" dirty="0">
                <a:ea typeface="華康黑體W9-GB5" panose="020B0909000000000000" pitchFamily="49" charset="-120"/>
              </a:rPr>
              <a:t>甚至將近</a:t>
            </a:r>
            <a:r>
              <a:rPr lang="en-US" altLang="zh-HK" sz="3600" dirty="0">
                <a:ea typeface="華康黑體W9-GB5" panose="020B0909000000000000" pitchFamily="49" charset="-120"/>
              </a:rPr>
              <a:t>80</a:t>
            </a:r>
            <a:r>
              <a:rPr lang="zh-HK" altLang="en-US" sz="3600" dirty="0">
                <a:ea typeface="華康黑體W9-GB5" panose="020B0909000000000000" pitchFamily="49" charset="-120"/>
              </a:rPr>
              <a:t>年來</a:t>
            </a:r>
            <a:r>
              <a:rPr lang="en-US" altLang="zh-HK" sz="3600" dirty="0" smtClean="0">
                <a:ea typeface="華康黑體W9-GB5" panose="020B0909000000000000" pitchFamily="49" charset="-120"/>
              </a:rPr>
              <a:t>,</a:t>
            </a:r>
          </a:p>
          <a:p>
            <a:pPr>
              <a:spcBef>
                <a:spcPts val="0"/>
              </a:spcBef>
              <a:spcAft>
                <a:spcPts val="1200"/>
              </a:spcAft>
            </a:pPr>
            <a:r>
              <a:rPr lang="zh-HK" altLang="en-US" sz="3600" dirty="0" smtClean="0">
                <a:solidFill>
                  <a:srgbClr val="FF0000"/>
                </a:solidFill>
                <a:ea typeface="華康黑體W9-GB5" panose="020B0909000000000000" pitchFamily="49" charset="-120"/>
              </a:rPr>
              <a:t>我</a:t>
            </a:r>
            <a:r>
              <a:rPr lang="zh-HK" altLang="en-US" sz="3600" dirty="0">
                <a:solidFill>
                  <a:srgbClr val="FF0000"/>
                </a:solidFill>
                <a:ea typeface="華康黑體W9-GB5" panose="020B0909000000000000" pitchFamily="49" charset="-120"/>
              </a:rPr>
              <a:t>對天主聖三</a:t>
            </a:r>
            <a:r>
              <a:rPr lang="en-US" altLang="zh-HK" sz="3600" dirty="0">
                <a:solidFill>
                  <a:srgbClr val="FF0000"/>
                </a:solidFill>
                <a:ea typeface="華康黑體W9-GB5" panose="020B0909000000000000" pitchFamily="49" charset="-120"/>
              </a:rPr>
              <a:t>,</a:t>
            </a:r>
            <a:r>
              <a:rPr lang="zh-HK" altLang="en-US" sz="3600" dirty="0">
                <a:solidFill>
                  <a:srgbClr val="FF0000"/>
                </a:solidFill>
                <a:ea typeface="華康黑體W9-GB5" panose="020B0909000000000000" pitchFamily="49" charset="-120"/>
              </a:rPr>
              <a:t>對耶穌和對天國的嚮往</a:t>
            </a:r>
            <a:r>
              <a:rPr lang="en-US" altLang="zh-HK" sz="3600" dirty="0">
                <a:ea typeface="華康黑體W9-GB5" panose="020B0909000000000000" pitchFamily="49" charset="-120"/>
              </a:rPr>
              <a:t>. </a:t>
            </a:r>
          </a:p>
          <a:p>
            <a:pPr>
              <a:lnSpc>
                <a:spcPts val="3500"/>
              </a:lnSpc>
              <a:spcBef>
                <a:spcPts val="0"/>
              </a:spcBef>
            </a:pPr>
            <a:r>
              <a:rPr lang="en-US" altLang="zh-HK" dirty="0"/>
              <a:t>On this occasion of my 50th anniversary as a priest, I have written a new lyrics "God Loves Us" to the tune of the Christmas song by </a:t>
            </a:r>
            <a:r>
              <a:rPr lang="en-US" altLang="zh-HK" dirty="0" err="1"/>
              <a:t>Greulich</a:t>
            </a:r>
            <a:r>
              <a:rPr lang="en-US" altLang="zh-HK" dirty="0"/>
              <a:t> "</a:t>
            </a:r>
            <a:r>
              <a:rPr lang="en-US" altLang="zh-HK" dirty="0" err="1"/>
              <a:t>Transeamus</a:t>
            </a:r>
            <a:r>
              <a:rPr lang="en-US" altLang="zh-HK" dirty="0"/>
              <a:t>" from 200 years ago. The lyrics represent </a:t>
            </a:r>
            <a:r>
              <a:rPr lang="en-US" altLang="zh-HK" dirty="0">
                <a:solidFill>
                  <a:srgbClr val="0000FF"/>
                </a:solidFill>
              </a:rPr>
              <a:t>my yearning for the </a:t>
            </a:r>
            <a:r>
              <a:rPr lang="en-US" altLang="zh-HK" b="1" dirty="0">
                <a:solidFill>
                  <a:srgbClr val="0000FF"/>
                </a:solidFill>
              </a:rPr>
              <a:t>Trinity</a:t>
            </a:r>
            <a:r>
              <a:rPr lang="en-US" altLang="zh-HK" dirty="0">
                <a:solidFill>
                  <a:srgbClr val="0000FF"/>
                </a:solidFill>
              </a:rPr>
              <a:t>, for </a:t>
            </a:r>
            <a:r>
              <a:rPr lang="en-US" altLang="zh-HK" b="1" dirty="0">
                <a:solidFill>
                  <a:srgbClr val="0000FF"/>
                </a:solidFill>
              </a:rPr>
              <a:t>Jesus</a:t>
            </a:r>
            <a:r>
              <a:rPr lang="en-US" altLang="zh-HK" dirty="0">
                <a:solidFill>
                  <a:srgbClr val="0000FF"/>
                </a:solidFill>
              </a:rPr>
              <a:t> and for the </a:t>
            </a:r>
            <a:r>
              <a:rPr lang="en-US" altLang="zh-HK" b="1" dirty="0">
                <a:solidFill>
                  <a:srgbClr val="0000FF"/>
                </a:solidFill>
              </a:rPr>
              <a:t>Kingdom of God</a:t>
            </a:r>
            <a:r>
              <a:rPr lang="en-US" altLang="zh-HK" dirty="0">
                <a:solidFill>
                  <a:srgbClr val="0000FF"/>
                </a:solidFill>
              </a:rPr>
              <a:t> </a:t>
            </a:r>
            <a:r>
              <a:rPr lang="en-US" altLang="zh-HK" dirty="0"/>
              <a:t>for the past 50 years, if not for my entire 79 years so far</a:t>
            </a:r>
            <a:r>
              <a:rPr lang="en-US" altLang="zh-HK" dirty="0" smtClean="0"/>
              <a:t>.</a:t>
            </a:r>
            <a:endParaRPr lang="en-US" altLang="zh-HK" dirty="0"/>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408712"/>
          </a:xfrm>
        </p:spPr>
        <p:txBody>
          <a:bodyPr/>
          <a:lstStyle/>
          <a:p>
            <a:pPr>
              <a:lnSpc>
                <a:spcPts val="5300"/>
              </a:lnSpc>
              <a:spcBef>
                <a:spcPts val="0"/>
              </a:spcBef>
            </a:pPr>
            <a:r>
              <a:rPr lang="zh-TW" altLang="zh-HK" sz="4400" dirty="0" smtClean="0">
                <a:ea typeface="華康黑體W9-GB5" panose="020B0909000000000000" pitchFamily="49" charset="-120"/>
              </a:rPr>
              <a:t>全</a:t>
            </a:r>
            <a:r>
              <a:rPr lang="zh-TW" altLang="en-US" sz="4400" dirty="0">
                <a:ea typeface="華康黑體W9-GB5" panose="020B0909000000000000" pitchFamily="49" charset="-120"/>
              </a:rPr>
              <a:t>曲</a:t>
            </a:r>
            <a:r>
              <a:rPr lang="zh-TW" altLang="zh-HK" sz="4400" dirty="0" smtClean="0">
                <a:ea typeface="華康黑體W9-GB5" panose="020B0909000000000000" pitchFamily="49" charset="-120"/>
              </a:rPr>
              <a:t>的</a:t>
            </a:r>
            <a:r>
              <a:rPr lang="zh-TW" altLang="zh-HK" sz="4400" dirty="0">
                <a:ea typeface="華康黑體W9-GB5" panose="020B0909000000000000" pitchFamily="49" charset="-120"/>
              </a:rPr>
              <a:t>中心思想是</a:t>
            </a:r>
            <a:r>
              <a:rPr lang="zh-TW" altLang="zh-HK" sz="4400" dirty="0">
                <a:solidFill>
                  <a:srgbClr val="FF0000"/>
                </a:solidFill>
                <a:ea typeface="華康黑體W9-GB5" panose="020B0909000000000000" pitchFamily="49" charset="-120"/>
              </a:rPr>
              <a:t>天主聖三</a:t>
            </a:r>
            <a:r>
              <a:rPr lang="zh-TW" altLang="zh-HK" sz="4400" dirty="0" smtClean="0">
                <a:ea typeface="華康黑體W9-GB5" panose="020B0909000000000000" pitchFamily="49" charset="-120"/>
              </a:rPr>
              <a:t>：</a:t>
            </a:r>
            <a:endParaRPr lang="en-US" altLang="zh-TW" sz="4400" dirty="0" smtClean="0">
              <a:ea typeface="華康黑體W9-GB5" panose="020B0909000000000000" pitchFamily="49" charset="-120"/>
            </a:endParaRPr>
          </a:p>
          <a:p>
            <a:pPr>
              <a:lnSpc>
                <a:spcPts val="5300"/>
              </a:lnSpc>
              <a:spcBef>
                <a:spcPts val="0"/>
              </a:spcBef>
            </a:pPr>
            <a:r>
              <a:rPr lang="zh-TW" altLang="zh-HK" sz="4400" dirty="0" smtClean="0">
                <a:ea typeface="華康黑體W9-GB5" panose="020B0909000000000000" pitchFamily="49" charset="-120"/>
              </a:rPr>
              <a:t>「</a:t>
            </a:r>
            <a:r>
              <a:rPr lang="zh-TW" altLang="zh-HK" sz="4400" dirty="0">
                <a:ea typeface="華康黑體W9-GB5" panose="020B0909000000000000" pitchFamily="49" charset="-120"/>
              </a:rPr>
              <a:t>天主愛人</a:t>
            </a:r>
            <a:r>
              <a:rPr lang="en-US" altLang="zh-HK" sz="4400" dirty="0">
                <a:ea typeface="華康黑體W9-GB5" panose="020B0909000000000000" pitchFamily="49" charset="-120"/>
              </a:rPr>
              <a:t>,</a:t>
            </a:r>
            <a:r>
              <a:rPr lang="zh-TW" altLang="zh-HK" sz="4400" dirty="0">
                <a:ea typeface="華康黑體W9-GB5" panose="020B0909000000000000" pitchFamily="49" charset="-120"/>
              </a:rPr>
              <a:t>聖子降生</a:t>
            </a:r>
            <a:r>
              <a:rPr lang="en-US" altLang="zh-HK" sz="4400" dirty="0" smtClean="0">
                <a:ea typeface="華康黑體W9-GB5" panose="020B0909000000000000" pitchFamily="49" charset="-120"/>
              </a:rPr>
              <a:t>,</a:t>
            </a:r>
          </a:p>
          <a:p>
            <a:pPr>
              <a:lnSpc>
                <a:spcPts val="5300"/>
              </a:lnSpc>
              <a:spcBef>
                <a:spcPts val="0"/>
              </a:spcBef>
              <a:spcAft>
                <a:spcPts val="1200"/>
              </a:spcAft>
            </a:pPr>
            <a:r>
              <a:rPr lang="zh-TW" altLang="zh-HK" sz="4400" dirty="0" smtClean="0">
                <a:solidFill>
                  <a:srgbClr val="FF0000"/>
                </a:solidFill>
                <a:ea typeface="華康黑體W9-GB5" panose="020B0909000000000000" pitchFamily="49" charset="-120"/>
              </a:rPr>
              <a:t>願</a:t>
            </a:r>
            <a:r>
              <a:rPr lang="zh-TW" altLang="zh-HK" sz="4400" dirty="0">
                <a:solidFill>
                  <a:srgbClr val="FF0000"/>
                </a:solidFill>
                <a:ea typeface="華康黑體W9-GB5" panose="020B0909000000000000" pitchFamily="49" charset="-120"/>
              </a:rPr>
              <a:t>至愛的聖神</a:t>
            </a:r>
            <a:r>
              <a:rPr lang="en-US" altLang="zh-HK" sz="4400" dirty="0">
                <a:solidFill>
                  <a:srgbClr val="FF0000"/>
                </a:solidFill>
                <a:ea typeface="華康黑體W9-GB5" panose="020B0909000000000000" pitchFamily="49" charset="-120"/>
              </a:rPr>
              <a:t>,</a:t>
            </a:r>
            <a:r>
              <a:rPr lang="zh-TW" altLang="zh-HK" sz="4400" dirty="0">
                <a:solidFill>
                  <a:srgbClr val="FF0000"/>
                </a:solidFill>
                <a:ea typeface="華康黑體W9-GB5" panose="020B0909000000000000" pitchFamily="49" charset="-120"/>
              </a:rPr>
              <a:t>聖化世界變天國</a:t>
            </a:r>
            <a:r>
              <a:rPr lang="en-US" altLang="zh-HK" sz="4400" dirty="0">
                <a:solidFill>
                  <a:srgbClr val="FF0000"/>
                </a:solidFill>
                <a:ea typeface="華康黑體W9-GB5" panose="020B0909000000000000" pitchFamily="49" charset="-120"/>
              </a:rPr>
              <a:t>.</a:t>
            </a:r>
            <a:r>
              <a:rPr lang="zh-TW" altLang="zh-HK" sz="4400" dirty="0">
                <a:ea typeface="華康黑體W9-GB5" panose="020B0909000000000000" pitchFamily="49" charset="-120"/>
              </a:rPr>
              <a:t>」</a:t>
            </a:r>
          </a:p>
          <a:p>
            <a:pPr>
              <a:lnSpc>
                <a:spcPts val="4500"/>
              </a:lnSpc>
              <a:spcBef>
                <a:spcPts val="0"/>
              </a:spcBef>
            </a:pPr>
            <a:r>
              <a:rPr lang="en-GB" altLang="zh-HK" sz="4400" dirty="0">
                <a:ea typeface="華康黑體W9-GB5" panose="020B0909000000000000" pitchFamily="49" charset="-120"/>
              </a:rPr>
              <a:t>The core message of the song is the </a:t>
            </a:r>
            <a:r>
              <a:rPr lang="en-GB" altLang="zh-HK" sz="4400" b="1" dirty="0">
                <a:solidFill>
                  <a:srgbClr val="0000FF"/>
                </a:solidFill>
                <a:ea typeface="華康黑體W9-GB5" panose="020B0909000000000000" pitchFamily="49" charset="-120"/>
              </a:rPr>
              <a:t>Trinity</a:t>
            </a:r>
            <a:r>
              <a:rPr lang="en-GB" altLang="zh-HK" sz="4400" dirty="0">
                <a:ea typeface="華康黑體W9-GB5" panose="020B0909000000000000" pitchFamily="49" charset="-120"/>
              </a:rPr>
              <a:t> - "</a:t>
            </a:r>
            <a:r>
              <a:rPr lang="en-GB" altLang="zh-HK" sz="4400" b="1" dirty="0">
                <a:solidFill>
                  <a:srgbClr val="FF0000"/>
                </a:solidFill>
                <a:ea typeface="華康黑體W9-GB5" panose="020B0909000000000000" pitchFamily="49" charset="-120"/>
              </a:rPr>
              <a:t>God loves man</a:t>
            </a:r>
            <a:r>
              <a:rPr lang="en-GB" altLang="zh-HK" sz="4400" dirty="0">
                <a:ea typeface="華康黑體W9-GB5" panose="020B0909000000000000" pitchFamily="49" charset="-120"/>
              </a:rPr>
              <a:t>; </a:t>
            </a:r>
            <a:endParaRPr lang="en-GB" altLang="zh-HK" sz="4400" dirty="0" smtClean="0">
              <a:ea typeface="華康黑體W9-GB5" panose="020B0909000000000000" pitchFamily="49" charset="-120"/>
            </a:endParaRPr>
          </a:p>
          <a:p>
            <a:pPr>
              <a:lnSpc>
                <a:spcPts val="4500"/>
              </a:lnSpc>
              <a:spcBef>
                <a:spcPts val="0"/>
              </a:spcBef>
            </a:pPr>
            <a:r>
              <a:rPr lang="en-GB" altLang="zh-HK" sz="4400" dirty="0" smtClean="0">
                <a:ea typeface="華康黑體W9-GB5" panose="020B0909000000000000" pitchFamily="49" charset="-120"/>
              </a:rPr>
              <a:t>the </a:t>
            </a:r>
            <a:r>
              <a:rPr lang="en-GB" altLang="zh-HK" sz="4400" b="1" dirty="0">
                <a:solidFill>
                  <a:srgbClr val="0000FF"/>
                </a:solidFill>
                <a:ea typeface="華康黑體W9-GB5" panose="020B0909000000000000" pitchFamily="49" charset="-120"/>
              </a:rPr>
              <a:t>Son</a:t>
            </a:r>
            <a:r>
              <a:rPr lang="en-GB" altLang="zh-HK" sz="4400" dirty="0">
                <a:ea typeface="華康黑體W9-GB5" panose="020B0909000000000000" pitchFamily="49" charset="-120"/>
              </a:rPr>
              <a:t> had become flesh. </a:t>
            </a:r>
            <a:endParaRPr lang="en-GB" altLang="zh-HK" sz="4400" dirty="0" smtClean="0">
              <a:ea typeface="華康黑體W9-GB5" panose="020B0909000000000000" pitchFamily="49" charset="-120"/>
            </a:endParaRPr>
          </a:p>
          <a:p>
            <a:pPr>
              <a:lnSpc>
                <a:spcPts val="4500"/>
              </a:lnSpc>
              <a:spcBef>
                <a:spcPts val="0"/>
              </a:spcBef>
            </a:pPr>
            <a:r>
              <a:rPr lang="en-GB" altLang="zh-HK" sz="4400" dirty="0" smtClean="0">
                <a:ea typeface="華康黑體W9-GB5" panose="020B0909000000000000" pitchFamily="49" charset="-120"/>
              </a:rPr>
              <a:t>May </a:t>
            </a:r>
            <a:r>
              <a:rPr lang="en-GB" altLang="zh-HK" sz="4400" dirty="0">
                <a:ea typeface="華康黑體W9-GB5" panose="020B0909000000000000" pitchFamily="49" charset="-120"/>
              </a:rPr>
              <a:t>the </a:t>
            </a:r>
            <a:r>
              <a:rPr lang="en-GB" altLang="zh-HK" sz="4400" b="1" dirty="0">
                <a:solidFill>
                  <a:srgbClr val="0000FF"/>
                </a:solidFill>
                <a:ea typeface="華康黑體W9-GB5" panose="020B0909000000000000" pitchFamily="49" charset="-120"/>
              </a:rPr>
              <a:t>Holy Spirit </a:t>
            </a:r>
            <a:r>
              <a:rPr lang="en-GB" altLang="zh-HK" sz="4400" dirty="0">
                <a:ea typeface="華康黑體W9-GB5" panose="020B0909000000000000" pitchFamily="49" charset="-120"/>
              </a:rPr>
              <a:t>of love </a:t>
            </a:r>
            <a:endParaRPr lang="en-GB" altLang="zh-HK" sz="4400" dirty="0" smtClean="0">
              <a:ea typeface="華康黑體W9-GB5" panose="020B0909000000000000" pitchFamily="49" charset="-120"/>
            </a:endParaRPr>
          </a:p>
          <a:p>
            <a:pPr>
              <a:lnSpc>
                <a:spcPts val="4500"/>
              </a:lnSpc>
              <a:spcBef>
                <a:spcPts val="0"/>
              </a:spcBef>
            </a:pPr>
            <a:r>
              <a:rPr lang="en-GB" altLang="zh-HK" sz="4400" dirty="0" smtClean="0">
                <a:ea typeface="華康黑體W9-GB5" panose="020B0909000000000000" pitchFamily="49" charset="-120"/>
              </a:rPr>
              <a:t>sanctify </a:t>
            </a:r>
            <a:r>
              <a:rPr lang="en-GB" altLang="zh-HK" sz="4400" dirty="0">
                <a:ea typeface="華康黑體W9-GB5" panose="020B0909000000000000" pitchFamily="49" charset="-120"/>
              </a:rPr>
              <a:t>and </a:t>
            </a:r>
            <a:r>
              <a:rPr lang="en-GB" altLang="zh-HK" sz="4400" dirty="0">
                <a:solidFill>
                  <a:srgbClr val="FF0000"/>
                </a:solidFill>
                <a:ea typeface="華康黑體W9-GB5" panose="020B0909000000000000" pitchFamily="49" charset="-120"/>
              </a:rPr>
              <a:t>change the </a:t>
            </a:r>
            <a:r>
              <a:rPr lang="en-GB" altLang="zh-HK" sz="4400" dirty="0" smtClean="0">
                <a:solidFill>
                  <a:srgbClr val="FF0000"/>
                </a:solidFill>
                <a:ea typeface="華康黑體W9-GB5" panose="020B0909000000000000" pitchFamily="49" charset="-120"/>
              </a:rPr>
              <a:t>world</a:t>
            </a:r>
          </a:p>
          <a:p>
            <a:pPr>
              <a:lnSpc>
                <a:spcPts val="4500"/>
              </a:lnSpc>
              <a:spcBef>
                <a:spcPts val="0"/>
              </a:spcBef>
            </a:pPr>
            <a:r>
              <a:rPr lang="en-GB" altLang="zh-HK" sz="4400" dirty="0" smtClean="0">
                <a:solidFill>
                  <a:srgbClr val="FF0000"/>
                </a:solidFill>
                <a:ea typeface="華康黑體W9-GB5" panose="020B0909000000000000" pitchFamily="49" charset="-120"/>
              </a:rPr>
              <a:t> </a:t>
            </a:r>
            <a:r>
              <a:rPr lang="en-GB" altLang="zh-HK" sz="4400" dirty="0">
                <a:solidFill>
                  <a:srgbClr val="FF0000"/>
                </a:solidFill>
                <a:ea typeface="華康黑體W9-GB5" panose="020B0909000000000000" pitchFamily="49" charset="-120"/>
              </a:rPr>
              <a:t>into the </a:t>
            </a:r>
            <a:r>
              <a:rPr lang="en-GB" altLang="zh-HK" sz="4400" b="1" dirty="0">
                <a:solidFill>
                  <a:srgbClr val="FF0000"/>
                </a:solidFill>
                <a:ea typeface="華康黑體W9-GB5" panose="020B0909000000000000" pitchFamily="49" charset="-120"/>
              </a:rPr>
              <a:t>Kingdom of God</a:t>
            </a:r>
            <a:r>
              <a:rPr lang="en-GB" altLang="zh-HK" sz="4400" dirty="0" smtClean="0">
                <a:solidFill>
                  <a:srgbClr val="FF0000"/>
                </a:solidFill>
                <a:ea typeface="華康黑體W9-GB5" panose="020B0909000000000000" pitchFamily="49" charset="-120"/>
              </a:rPr>
              <a:t>."</a:t>
            </a:r>
            <a:endParaRPr lang="zh-TW" altLang="zh-HK" sz="4400" dirty="0">
              <a:solidFill>
                <a:srgbClr val="FF0000"/>
              </a:solidFill>
              <a:ea typeface="華康黑體W9-GB5" panose="020B0909000000000000" pitchFamily="49" charset="-120"/>
            </a:endParaRP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lnSpc>
                <a:spcPts val="5200"/>
              </a:lnSpc>
              <a:spcBef>
                <a:spcPts val="0"/>
              </a:spcBef>
            </a:pPr>
            <a:r>
              <a:rPr lang="zh-TW" altLang="zh-HK" sz="3600" dirty="0">
                <a:latin typeface="華康儷金黑W8(P)-GB5" panose="020B0800000000000000" pitchFamily="34" charset="-120"/>
                <a:ea typeface="華康儷金黑W8(P)-GB5" panose="020B0800000000000000" pitchFamily="34" charset="-120"/>
              </a:rPr>
              <a:t>然後是</a:t>
            </a:r>
            <a:r>
              <a:rPr lang="zh-TW" altLang="zh-HK" sz="3600" dirty="0">
                <a:solidFill>
                  <a:srgbClr val="FF0000"/>
                </a:solidFill>
                <a:latin typeface="華康儷金黑W8(P)-GB5" panose="020B0800000000000000" pitchFamily="34" charset="-120"/>
                <a:ea typeface="華康儷金黑W8(P)-GB5" panose="020B0800000000000000" pitchFamily="34" charset="-120"/>
              </a:rPr>
              <a:t>聖神的</a:t>
            </a:r>
            <a:r>
              <a:rPr lang="zh-TW" altLang="zh-HK" sz="3600" dirty="0" smtClean="0">
                <a:solidFill>
                  <a:srgbClr val="FF0000"/>
                </a:solidFill>
                <a:latin typeface="華康儷金黑W8(P)-GB5" panose="020B0800000000000000" pitchFamily="34" charset="-120"/>
                <a:ea typeface="華康儷金黑W8(P)-GB5" panose="020B0800000000000000" pitchFamily="34" charset="-120"/>
              </a:rPr>
              <a:t>化工</a:t>
            </a:r>
            <a:r>
              <a:rPr lang="en-US" altLang="zh-TW" sz="3600" dirty="0" smtClean="0">
                <a:latin typeface="華康儷金黑W8(P)-GB5" panose="020B0800000000000000" pitchFamily="34" charset="-120"/>
                <a:ea typeface="華康儷金黑W8(P)-GB5" panose="020B0800000000000000" pitchFamily="34" charset="-120"/>
              </a:rPr>
              <a:t>: </a:t>
            </a:r>
            <a:r>
              <a:rPr lang="zh-TW" altLang="zh-HK" sz="4000" dirty="0" smtClean="0">
                <a:solidFill>
                  <a:srgbClr val="0000FF"/>
                </a:solidFill>
                <a:latin typeface="華康標題宋W9(P)-GB5" panose="02020900000000000000" pitchFamily="18" charset="-120"/>
                <a:ea typeface="華康標題宋W9(P)-GB5" panose="02020900000000000000" pitchFamily="18" charset="-120"/>
              </a:rPr>
              <a:t>天主</a:t>
            </a:r>
            <a:r>
              <a:rPr lang="zh-TW" altLang="zh-HK" sz="4000" dirty="0">
                <a:solidFill>
                  <a:srgbClr val="0000FF"/>
                </a:solidFill>
                <a:latin typeface="華康標題宋W9(P)-GB5" panose="02020900000000000000" pitchFamily="18" charset="-120"/>
                <a:ea typeface="華康標題宋W9(P)-GB5" panose="02020900000000000000" pitchFamily="18" charset="-120"/>
              </a:rPr>
              <a:t>聖神</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來到我們中</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讓各國各民</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都和平相處</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願天下眾人</a:t>
            </a:r>
            <a:r>
              <a:rPr lang="en-US" altLang="zh-HK" sz="4000" dirty="0" smtClean="0">
                <a:solidFill>
                  <a:srgbClr val="0000FF"/>
                </a:solidFill>
                <a:latin typeface="華康標題宋W9(P)-GB5" panose="02020900000000000000" pitchFamily="18" charset="-120"/>
                <a:ea typeface="華康標題宋W9(P)-GB5" panose="02020900000000000000" pitchFamily="18" charset="-120"/>
              </a:rPr>
              <a:t>,</a:t>
            </a:r>
          </a:p>
          <a:p>
            <a:pPr>
              <a:lnSpc>
                <a:spcPts val="5200"/>
              </a:lnSpc>
              <a:spcBef>
                <a:spcPts val="0"/>
              </a:spcBef>
            </a:pPr>
            <a:r>
              <a:rPr lang="zh-TW" altLang="zh-HK" sz="4000" dirty="0" smtClean="0">
                <a:solidFill>
                  <a:srgbClr val="FF0000"/>
                </a:solidFill>
                <a:latin typeface="華康標題宋W9(P)-GB5" panose="02020900000000000000" pitchFamily="18" charset="-120"/>
                <a:ea typeface="華康標題宋W9(P)-GB5" panose="02020900000000000000" pitchFamily="18" charset="-120"/>
              </a:rPr>
              <a:t>跨過</a:t>
            </a:r>
            <a:r>
              <a:rPr lang="zh-TW" altLang="zh-HK" sz="4000" dirty="0">
                <a:solidFill>
                  <a:srgbClr val="FF0000"/>
                </a:solidFill>
                <a:latin typeface="華康標題宋W9(P)-GB5" panose="02020900000000000000" pitchFamily="18" charset="-120"/>
                <a:ea typeface="華康標題宋W9(P)-GB5" panose="02020900000000000000" pitchFamily="18" charset="-120"/>
              </a:rPr>
              <a:t>分歧</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大家一同建</a:t>
            </a:r>
            <a:r>
              <a:rPr lang="zh-TW" altLang="zh-HK" sz="4000" dirty="0">
                <a:solidFill>
                  <a:srgbClr val="FF0000"/>
                </a:solidFill>
                <a:latin typeface="華康標題宋W9(P)-GB5" panose="02020900000000000000" pitchFamily="18" charset="-120"/>
                <a:ea typeface="華康標題宋W9(P)-GB5" panose="02020900000000000000" pitchFamily="18" charset="-120"/>
              </a:rPr>
              <a:t>天家</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願天下萬民</a:t>
            </a:r>
            <a:r>
              <a:rPr lang="en-US" altLang="zh-HK" sz="4000" dirty="0" smtClean="0">
                <a:solidFill>
                  <a:srgbClr val="0000FF"/>
                </a:solidFill>
                <a:latin typeface="華康標題宋W9(P)-GB5" panose="02020900000000000000" pitchFamily="18" charset="-120"/>
                <a:ea typeface="華康標題宋W9(P)-GB5" panose="02020900000000000000" pitchFamily="18" charset="-120"/>
              </a:rPr>
              <a:t>,</a:t>
            </a:r>
          </a:p>
          <a:p>
            <a:pPr>
              <a:lnSpc>
                <a:spcPts val="5200"/>
              </a:lnSpc>
              <a:spcBef>
                <a:spcPts val="0"/>
              </a:spcBef>
              <a:spcAft>
                <a:spcPts val="600"/>
              </a:spcAft>
            </a:pPr>
            <a:r>
              <a:rPr lang="zh-TW" altLang="zh-HK" sz="4000" dirty="0" smtClean="0">
                <a:solidFill>
                  <a:srgbClr val="0000FF"/>
                </a:solidFill>
                <a:latin typeface="華康標題宋W9(P)-GB5" panose="02020900000000000000" pitchFamily="18" charset="-120"/>
                <a:ea typeface="華康標題宋W9(P)-GB5" panose="02020900000000000000" pitchFamily="18" charset="-120"/>
              </a:rPr>
              <a:t>相信</a:t>
            </a:r>
            <a:r>
              <a:rPr lang="zh-TW" altLang="zh-HK" sz="4000" dirty="0">
                <a:solidFill>
                  <a:srgbClr val="0000FF"/>
                </a:solidFill>
                <a:latin typeface="華康標題宋W9(P)-GB5" panose="02020900000000000000" pitchFamily="18" charset="-120"/>
                <a:ea typeface="華康標題宋W9(P)-GB5" panose="02020900000000000000" pitchFamily="18" charset="-120"/>
              </a:rPr>
              <a:t>不相信</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FF0000"/>
                </a:solidFill>
                <a:latin typeface="華康標題宋W9(P)-GB5" panose="02020900000000000000" pitchFamily="18" charset="-120"/>
                <a:ea typeface="華康標題宋W9(P)-GB5" panose="02020900000000000000" pitchFamily="18" charset="-120"/>
              </a:rPr>
              <a:t>不分彼此</a:t>
            </a:r>
            <a:r>
              <a:rPr lang="en-US" altLang="zh-HK" sz="4000" dirty="0">
                <a:solidFill>
                  <a:srgbClr val="0000FF"/>
                </a:solidFill>
                <a:latin typeface="華康標題宋W9(P)-GB5" panose="02020900000000000000" pitchFamily="18" charset="-120"/>
                <a:ea typeface="華康標題宋W9(P)-GB5" panose="02020900000000000000" pitchFamily="18" charset="-120"/>
              </a:rPr>
              <a:t>,</a:t>
            </a:r>
            <a:r>
              <a:rPr lang="zh-TW" altLang="zh-HK" sz="4000" dirty="0">
                <a:solidFill>
                  <a:srgbClr val="0000FF"/>
                </a:solidFill>
                <a:latin typeface="華康標題宋W9(P)-GB5" panose="02020900000000000000" pitchFamily="18" charset="-120"/>
                <a:ea typeface="華康標題宋W9(P)-GB5" panose="02020900000000000000" pitchFamily="18" charset="-120"/>
              </a:rPr>
              <a:t>都是</a:t>
            </a:r>
            <a:r>
              <a:rPr lang="zh-TW" altLang="zh-HK" sz="4000" dirty="0">
                <a:solidFill>
                  <a:srgbClr val="FF0000"/>
                </a:solidFill>
                <a:latin typeface="華康標題宋W9(P)-GB5" panose="02020900000000000000" pitchFamily="18" charset="-120"/>
                <a:ea typeface="華康標題宋W9(P)-GB5" panose="02020900000000000000" pitchFamily="18" charset="-120"/>
              </a:rPr>
              <a:t>一家人</a:t>
            </a:r>
            <a:r>
              <a:rPr lang="en-US" altLang="zh-HK" sz="3600" dirty="0" smtClean="0">
                <a:solidFill>
                  <a:srgbClr val="0000FF"/>
                </a:solidFill>
                <a:latin typeface="華康儷金黑W8(P)-GB5" panose="020B0800000000000000" pitchFamily="34" charset="-120"/>
                <a:ea typeface="華康儷金黑W8(P)-GB5" panose="020B0800000000000000" pitchFamily="34" charset="-120"/>
              </a:rPr>
              <a:t>.</a:t>
            </a:r>
            <a:endParaRPr lang="zh-TW" altLang="zh-HK" sz="3600" dirty="0">
              <a:latin typeface="華康儷金黑W8(P)-GB5" panose="020B0800000000000000" pitchFamily="34" charset="-120"/>
              <a:ea typeface="華康儷金黑W8(P)-GB5" panose="020B0800000000000000" pitchFamily="34" charset="-120"/>
            </a:endParaRPr>
          </a:p>
          <a:p>
            <a:pPr>
              <a:lnSpc>
                <a:spcPts val="3600"/>
              </a:lnSpc>
              <a:spcBef>
                <a:spcPts val="0"/>
              </a:spcBef>
            </a:pPr>
            <a:r>
              <a:rPr lang="en-GB" altLang="zh-HK" dirty="0"/>
              <a:t>Then comes the </a:t>
            </a:r>
            <a:r>
              <a:rPr lang="en-GB" altLang="zh-HK" dirty="0">
                <a:solidFill>
                  <a:srgbClr val="FF0000"/>
                </a:solidFill>
              </a:rPr>
              <a:t>Holy Spirit's works</a:t>
            </a:r>
            <a:r>
              <a:rPr lang="en-GB" altLang="zh-HK" dirty="0"/>
              <a:t>, "God, the Holy Spirit, come to us and make peace among all nations and peoples. May all the peoples of the world </a:t>
            </a:r>
            <a:r>
              <a:rPr lang="en-GB" altLang="zh-HK" dirty="0">
                <a:solidFill>
                  <a:srgbClr val="FF0000"/>
                </a:solidFill>
              </a:rPr>
              <a:t>transcend their differences </a:t>
            </a:r>
            <a:r>
              <a:rPr lang="en-GB" altLang="zh-HK" dirty="0"/>
              <a:t>and build our heavenly home together. May all the peoples of the world, </a:t>
            </a:r>
            <a:r>
              <a:rPr lang="en-GB" altLang="zh-HK" dirty="0">
                <a:solidFill>
                  <a:srgbClr val="0000FF"/>
                </a:solidFill>
              </a:rPr>
              <a:t>believing</a:t>
            </a:r>
            <a:r>
              <a:rPr lang="en-GB" altLang="zh-HK" dirty="0"/>
              <a:t> or </a:t>
            </a:r>
            <a:r>
              <a:rPr lang="en-GB" altLang="zh-HK" dirty="0">
                <a:solidFill>
                  <a:srgbClr val="0000FF"/>
                </a:solidFill>
              </a:rPr>
              <a:t>unbelieving</a:t>
            </a:r>
            <a:r>
              <a:rPr lang="en-GB" altLang="zh-HK" dirty="0"/>
              <a:t>, be one family, without distinction."</a:t>
            </a:r>
            <a:endParaRPr lang="zh-TW" altLang="zh-HK" dirty="0"/>
          </a:p>
          <a:p>
            <a:endParaRPr lang="zh-HK" altLang="en-US" dirty="0"/>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480720"/>
          </a:xfrm>
        </p:spPr>
        <p:txBody>
          <a:bodyPr/>
          <a:lstStyle/>
          <a:p>
            <a:pPr>
              <a:lnSpc>
                <a:spcPts val="5200"/>
              </a:lnSpc>
              <a:spcBef>
                <a:spcPts val="0"/>
              </a:spcBef>
              <a:spcAft>
                <a:spcPts val="1200"/>
              </a:spcAft>
            </a:pPr>
            <a:r>
              <a:rPr lang="zh-TW" altLang="zh-HK" sz="4400" dirty="0" smtClean="0">
                <a:ea typeface="華康黑體W9-GB5" panose="020B0909000000000000" pitchFamily="49" charset="-120"/>
              </a:rPr>
              <a:t>這歌</a:t>
            </a:r>
            <a:r>
              <a:rPr lang="zh-TW" altLang="zh-HK" sz="4400" dirty="0">
                <a:ea typeface="華康黑體W9-GB5" panose="020B0909000000000000" pitchFamily="49" charset="-120"/>
              </a:rPr>
              <a:t>原調版權已過時而屬於全人類</a:t>
            </a:r>
            <a:r>
              <a:rPr lang="en-US" altLang="zh-HK" sz="4400" dirty="0">
                <a:ea typeface="華康黑體W9-GB5" panose="020B0909000000000000" pitchFamily="49" charset="-120"/>
              </a:rPr>
              <a:t>,</a:t>
            </a:r>
            <a:r>
              <a:rPr lang="zh-TW" altLang="zh-HK" sz="4400" dirty="0">
                <a:ea typeface="華康黑體W9-GB5" panose="020B0909000000000000" pitchFamily="49" charset="-120"/>
              </a:rPr>
              <a:t>我的</a:t>
            </a:r>
            <a:r>
              <a:rPr lang="zh-TW" altLang="zh-HK" sz="4400" dirty="0">
                <a:solidFill>
                  <a:srgbClr val="FF0000"/>
                </a:solidFill>
                <a:ea typeface="華康黑體W9-GB5" panose="020B0909000000000000" pitchFamily="49" charset="-120"/>
              </a:rPr>
              <a:t>歌詞版權</a:t>
            </a:r>
            <a:r>
              <a:rPr lang="zh-TW" altLang="zh-HK" sz="4400" dirty="0">
                <a:ea typeface="華康黑體W9-GB5" panose="020B0909000000000000" pitchFamily="49" charset="-120"/>
              </a:rPr>
              <a:t>卻是「</a:t>
            </a:r>
            <a:r>
              <a:rPr lang="zh-TW" altLang="zh-HK" sz="4400" dirty="0">
                <a:solidFill>
                  <a:srgbClr val="FF0000"/>
                </a:solidFill>
                <a:ea typeface="華康黑體W9-GB5" panose="020B0909000000000000" pitchFamily="49" charset="-120"/>
              </a:rPr>
              <a:t>歡迎複製</a:t>
            </a:r>
            <a:r>
              <a:rPr lang="zh-TW" altLang="zh-HK" sz="4400" dirty="0">
                <a:ea typeface="華康黑體W9-GB5" panose="020B0909000000000000" pitchFamily="49" charset="-120"/>
              </a:rPr>
              <a:t>」</a:t>
            </a:r>
            <a:r>
              <a:rPr lang="en-US" altLang="zh-HK" sz="4400" dirty="0">
                <a:ea typeface="華康黑體W9-GB5" panose="020B0909000000000000" pitchFamily="49" charset="-120"/>
              </a:rPr>
              <a:t>,</a:t>
            </a:r>
            <a:r>
              <a:rPr lang="zh-TW" altLang="zh-HK" sz="4400" dirty="0">
                <a:ea typeface="華康黑體W9-GB5" panose="020B0909000000000000" pitchFamily="49" charset="-120"/>
              </a:rPr>
              <a:t>只希望它能被唱到街知巷聞</a:t>
            </a:r>
            <a:r>
              <a:rPr lang="en-US" altLang="zh-HK" sz="4400" dirty="0">
                <a:ea typeface="華康黑體W9-GB5" panose="020B0909000000000000" pitchFamily="49" charset="-120"/>
              </a:rPr>
              <a:t>. </a:t>
            </a:r>
            <a:endParaRPr lang="zh-TW" altLang="zh-HK" sz="4400" dirty="0">
              <a:ea typeface="華康黑體W9-GB5" panose="020B0909000000000000" pitchFamily="49" charset="-120"/>
            </a:endParaRPr>
          </a:p>
          <a:p>
            <a:pPr>
              <a:lnSpc>
                <a:spcPts val="4700"/>
              </a:lnSpc>
              <a:spcBef>
                <a:spcPts val="0"/>
              </a:spcBef>
            </a:pPr>
            <a:r>
              <a:rPr lang="en-GB" altLang="zh-HK" sz="4400" dirty="0">
                <a:ea typeface="華康黑體W9-GB5" panose="020B0909000000000000" pitchFamily="49" charset="-120"/>
              </a:rPr>
              <a:t>The original tune of this song </a:t>
            </a:r>
            <a:endParaRPr lang="en-GB" altLang="zh-HK" sz="4400" dirty="0" smtClean="0">
              <a:ea typeface="華康黑體W9-GB5" panose="020B0909000000000000" pitchFamily="49" charset="-120"/>
            </a:endParaRPr>
          </a:p>
          <a:p>
            <a:pPr>
              <a:lnSpc>
                <a:spcPts val="4700"/>
              </a:lnSpc>
              <a:spcBef>
                <a:spcPts val="0"/>
              </a:spcBef>
            </a:pPr>
            <a:r>
              <a:rPr lang="en-GB" altLang="zh-HK" sz="4400" dirty="0" smtClean="0">
                <a:ea typeface="華康黑體W9-GB5" panose="020B0909000000000000" pitchFamily="49" charset="-120"/>
              </a:rPr>
              <a:t>whose </a:t>
            </a:r>
            <a:r>
              <a:rPr lang="en-GB" altLang="zh-HK" sz="4400" dirty="0">
                <a:solidFill>
                  <a:srgbClr val="0000FF"/>
                </a:solidFill>
                <a:ea typeface="華康黑體W9-GB5" panose="020B0909000000000000" pitchFamily="49" charset="-120"/>
              </a:rPr>
              <a:t>copyright has lapsed </a:t>
            </a:r>
            <a:r>
              <a:rPr lang="en-GB" altLang="zh-HK" sz="4400" dirty="0">
                <a:ea typeface="華康黑體W9-GB5" panose="020B0909000000000000" pitchFamily="49" charset="-120"/>
              </a:rPr>
              <a:t>belongs to all mankind. The copyright of </a:t>
            </a:r>
            <a:r>
              <a:rPr lang="en-GB" altLang="zh-HK" sz="4400" dirty="0">
                <a:solidFill>
                  <a:srgbClr val="0000FF"/>
                </a:solidFill>
                <a:ea typeface="華康黑體W9-GB5" panose="020B0909000000000000" pitchFamily="49" charset="-120"/>
              </a:rPr>
              <a:t>my lyrics is an </a:t>
            </a:r>
            <a:endParaRPr lang="en-GB" altLang="zh-HK" sz="4400" dirty="0" smtClean="0">
              <a:solidFill>
                <a:srgbClr val="0000FF"/>
              </a:solidFill>
              <a:ea typeface="華康黑體W9-GB5" panose="020B0909000000000000" pitchFamily="49" charset="-120"/>
            </a:endParaRPr>
          </a:p>
          <a:p>
            <a:pPr>
              <a:lnSpc>
                <a:spcPts val="4700"/>
              </a:lnSpc>
              <a:spcBef>
                <a:spcPts val="0"/>
              </a:spcBef>
            </a:pPr>
            <a:r>
              <a:rPr lang="en-GB" altLang="zh-HK" sz="4400" dirty="0" smtClean="0">
                <a:solidFill>
                  <a:srgbClr val="0000FF"/>
                </a:solidFill>
                <a:ea typeface="華康黑體W9-GB5" panose="020B0909000000000000" pitchFamily="49" charset="-120"/>
              </a:rPr>
              <a:t>invitation </a:t>
            </a:r>
            <a:r>
              <a:rPr lang="en-GB" altLang="zh-HK" sz="4400" dirty="0">
                <a:solidFill>
                  <a:srgbClr val="0000FF"/>
                </a:solidFill>
                <a:ea typeface="華康黑體W9-GB5" panose="020B0909000000000000" pitchFamily="49" charset="-120"/>
              </a:rPr>
              <a:t>to reproduce</a:t>
            </a:r>
            <a:r>
              <a:rPr lang="en-GB" altLang="zh-HK" sz="4400" dirty="0">
                <a:ea typeface="華康黑體W9-GB5" panose="020B0909000000000000" pitchFamily="49" charset="-120"/>
              </a:rPr>
              <a:t>. I hope it will be sung until it is widely known</a:t>
            </a:r>
            <a:r>
              <a:rPr lang="en-GB" altLang="zh-HK" sz="4400" dirty="0" smtClean="0">
                <a:ea typeface="華康黑體W9-GB5" panose="020B0909000000000000" pitchFamily="49" charset="-120"/>
              </a:rPr>
              <a:t>.</a:t>
            </a:r>
            <a:endParaRPr lang="zh-TW" altLang="zh-HK" sz="4400" dirty="0">
              <a:ea typeface="華康黑體W9-GB5" panose="020B0909000000000000" pitchFamily="49" charset="-120"/>
            </a:endParaRP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lnSpc>
                <a:spcPts val="5400"/>
              </a:lnSpc>
              <a:spcBef>
                <a:spcPts val="0"/>
              </a:spcBef>
            </a:pPr>
            <a:r>
              <a:rPr lang="zh-TW" altLang="zh-HK" sz="4000" dirty="0">
                <a:ea typeface="華康儷金黑W8(P)-GB5" panose="020B0800000000000000" pitchFamily="34" charset="-120"/>
              </a:rPr>
              <a:t>真希望信基督的個人和國家</a:t>
            </a:r>
            <a:r>
              <a:rPr lang="en-US" altLang="zh-HK" sz="4000" dirty="0" smtClean="0">
                <a:ea typeface="華康儷金黑W8(P)-GB5" panose="020B0800000000000000" pitchFamily="34" charset="-120"/>
              </a:rPr>
              <a:t>,</a:t>
            </a:r>
          </a:p>
          <a:p>
            <a:pPr>
              <a:lnSpc>
                <a:spcPts val="5400"/>
              </a:lnSpc>
              <a:spcBef>
                <a:spcPts val="0"/>
              </a:spcBef>
            </a:pPr>
            <a:r>
              <a:rPr lang="zh-TW" altLang="zh-HK" sz="4000" dirty="0" smtClean="0">
                <a:ea typeface="華康儷金黑W8(P)-GB5" panose="020B0800000000000000" pitchFamily="34" charset="-120"/>
              </a:rPr>
              <a:t>都</a:t>
            </a:r>
            <a:r>
              <a:rPr lang="zh-TW" altLang="zh-HK" sz="4000" dirty="0">
                <a:ea typeface="華康儷金黑W8(P)-GB5" panose="020B0800000000000000" pitchFamily="34" charset="-120"/>
              </a:rPr>
              <a:t>懂得如何將</a:t>
            </a:r>
            <a:r>
              <a:rPr lang="zh-TW" altLang="zh-HK" sz="4000" dirty="0">
                <a:solidFill>
                  <a:srgbClr val="FF0000"/>
                </a:solidFill>
                <a:ea typeface="華康儷金黑W8(P)-GB5" panose="020B0800000000000000" pitchFamily="34" charset="-120"/>
              </a:rPr>
              <a:t>教會</a:t>
            </a:r>
            <a:r>
              <a:rPr lang="zh-TW" altLang="zh-HK" sz="4000" dirty="0">
                <a:ea typeface="華康儷金黑W8(P)-GB5" panose="020B0800000000000000" pitchFamily="34" charset="-120"/>
              </a:rPr>
              <a:t>變天國</a:t>
            </a:r>
            <a:r>
              <a:rPr lang="en-US" altLang="zh-HK" sz="4000" dirty="0">
                <a:ea typeface="華康儷金黑W8(P)-GB5" panose="020B0800000000000000" pitchFamily="34" charset="-120"/>
              </a:rPr>
              <a:t>,</a:t>
            </a:r>
            <a:r>
              <a:rPr lang="zh-TW" altLang="zh-HK" sz="4000" dirty="0">
                <a:ea typeface="華康儷金黑W8(P)-GB5" panose="020B0800000000000000" pitchFamily="34" charset="-120"/>
              </a:rPr>
              <a:t>由天國變</a:t>
            </a:r>
            <a:r>
              <a:rPr lang="zh-TW" altLang="zh-HK" sz="4000" dirty="0">
                <a:solidFill>
                  <a:srgbClr val="FF0000"/>
                </a:solidFill>
                <a:ea typeface="華康儷金黑W8(P)-GB5" panose="020B0800000000000000" pitchFamily="34" charset="-120"/>
              </a:rPr>
              <a:t>天家</a:t>
            </a:r>
            <a:r>
              <a:rPr lang="en-US" altLang="zh-HK" sz="4000" dirty="0">
                <a:ea typeface="華康儷金黑W8(P)-GB5" panose="020B0800000000000000" pitchFamily="34" charset="-120"/>
              </a:rPr>
              <a:t>,</a:t>
            </a:r>
            <a:r>
              <a:rPr lang="zh-TW" altLang="zh-HK" sz="4000" dirty="0">
                <a:ea typeface="華康儷金黑W8(P)-GB5" panose="020B0800000000000000" pitchFamily="34" charset="-120"/>
              </a:rPr>
              <a:t>由天家變實實在在的「</a:t>
            </a:r>
            <a:r>
              <a:rPr lang="zh-TW" altLang="zh-HK" sz="4000" dirty="0">
                <a:solidFill>
                  <a:srgbClr val="FF0000"/>
                </a:solidFill>
                <a:ea typeface="華康儷金黑W8(P)-GB5" panose="020B0800000000000000" pitchFamily="34" charset="-120"/>
              </a:rPr>
              <a:t>真家庭</a:t>
            </a:r>
            <a:r>
              <a:rPr lang="zh-TW" altLang="zh-HK" sz="4000" dirty="0">
                <a:ea typeface="華康儷金黑W8(P)-GB5" panose="020B0800000000000000" pitchFamily="34" charset="-120"/>
              </a:rPr>
              <a:t>」</a:t>
            </a:r>
            <a:r>
              <a:rPr lang="en-US" altLang="zh-HK" sz="4000" dirty="0">
                <a:ea typeface="華康儷金黑W8(P)-GB5" panose="020B0800000000000000" pitchFamily="34" charset="-120"/>
              </a:rPr>
              <a:t>.</a:t>
            </a:r>
            <a:endParaRPr lang="zh-TW" altLang="zh-HK" sz="4000" dirty="0">
              <a:ea typeface="華康儷金黑W8(P)-GB5" panose="020B0800000000000000" pitchFamily="34" charset="-120"/>
            </a:endParaRPr>
          </a:p>
          <a:p>
            <a:pPr>
              <a:lnSpc>
                <a:spcPts val="4200"/>
              </a:lnSpc>
              <a:spcBef>
                <a:spcPts val="1200"/>
              </a:spcBef>
            </a:pPr>
            <a:r>
              <a:rPr lang="en-GB" altLang="zh-HK" sz="4000" dirty="0">
                <a:ea typeface="華康儷金黑W8(P)-GB5" panose="020B0800000000000000" pitchFamily="34" charset="-120"/>
              </a:rPr>
              <a:t>I really hope individuals and nations who believe in Christ will know how to turn the </a:t>
            </a:r>
            <a:r>
              <a:rPr lang="en-GB" altLang="zh-HK" sz="4000" b="1" dirty="0">
                <a:solidFill>
                  <a:srgbClr val="0000FF"/>
                </a:solidFill>
                <a:ea typeface="華康儷金黑W8(P)-GB5" panose="020B0800000000000000" pitchFamily="34" charset="-120"/>
              </a:rPr>
              <a:t>Church</a:t>
            </a:r>
            <a:r>
              <a:rPr lang="en-GB" altLang="zh-HK" sz="4000" dirty="0">
                <a:ea typeface="華康儷金黑W8(P)-GB5" panose="020B0800000000000000" pitchFamily="34" charset="-120"/>
              </a:rPr>
              <a:t> into the </a:t>
            </a:r>
            <a:r>
              <a:rPr lang="en-GB" altLang="zh-HK" sz="4000" b="1" dirty="0">
                <a:solidFill>
                  <a:srgbClr val="0000FF"/>
                </a:solidFill>
                <a:ea typeface="華康儷金黑W8(P)-GB5" panose="020B0800000000000000" pitchFamily="34" charset="-120"/>
              </a:rPr>
              <a:t>Kingdom</a:t>
            </a:r>
            <a:r>
              <a:rPr lang="en-GB" altLang="zh-HK" sz="4000" dirty="0">
                <a:ea typeface="華康儷金黑W8(P)-GB5" panose="020B0800000000000000" pitchFamily="34" charset="-120"/>
              </a:rPr>
              <a:t> of God, the Kingdom of God into our Heavenly </a:t>
            </a:r>
            <a:r>
              <a:rPr lang="en-GB" altLang="zh-HK" sz="4000" b="1" dirty="0">
                <a:solidFill>
                  <a:srgbClr val="0000FF"/>
                </a:solidFill>
                <a:ea typeface="華康儷金黑W8(P)-GB5" panose="020B0800000000000000" pitchFamily="34" charset="-120"/>
              </a:rPr>
              <a:t>Home</a:t>
            </a:r>
            <a:r>
              <a:rPr lang="en-GB" altLang="zh-HK" sz="4000" dirty="0">
                <a:ea typeface="華康儷金黑W8(P)-GB5" panose="020B0800000000000000" pitchFamily="34" charset="-120"/>
              </a:rPr>
              <a:t>, and that heavenly home into a real "</a:t>
            </a:r>
            <a:r>
              <a:rPr lang="en-GB" altLang="zh-HK" sz="4000" b="1" dirty="0">
                <a:solidFill>
                  <a:srgbClr val="0000FF"/>
                </a:solidFill>
                <a:ea typeface="華康儷金黑W8(P)-GB5" panose="020B0800000000000000" pitchFamily="34" charset="-120"/>
              </a:rPr>
              <a:t>true family</a:t>
            </a:r>
            <a:r>
              <a:rPr lang="en-GB" altLang="zh-HK" sz="4000" dirty="0">
                <a:ea typeface="華康儷金黑W8(P)-GB5" panose="020B0800000000000000" pitchFamily="34" charset="-120"/>
              </a:rPr>
              <a:t>". </a:t>
            </a:r>
            <a:endParaRPr lang="zh-TW" altLang="zh-HK" sz="4000" dirty="0">
              <a:ea typeface="華康儷金黑W8(P)-GB5" panose="020B0800000000000000" pitchFamily="34" charset="-120"/>
            </a:endParaRP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80720"/>
          </a:xfrm>
        </p:spPr>
        <p:txBody>
          <a:bodyPr/>
          <a:lstStyle/>
          <a:p>
            <a:pPr>
              <a:spcBef>
                <a:spcPts val="0"/>
              </a:spcBef>
              <a:spcAft>
                <a:spcPts val="1200"/>
              </a:spcAft>
            </a:pPr>
            <a:r>
              <a:rPr lang="zh-TW" altLang="zh-HK" sz="4000" dirty="0">
                <a:ea typeface="華康儷金黑W8(P)-GB5" panose="020B0800000000000000" pitchFamily="34" charset="-120"/>
              </a:rPr>
              <a:t>耶穌</a:t>
            </a:r>
            <a:r>
              <a:rPr lang="zh-TW" altLang="zh-HK" sz="4000" dirty="0" smtClean="0">
                <a:ea typeface="華康儷金黑W8(P)-GB5" panose="020B0800000000000000" pitchFamily="34" charset="-120"/>
              </a:rPr>
              <a:t>宣講</a:t>
            </a:r>
            <a:r>
              <a:rPr lang="zh-TW" altLang="zh-HK" sz="4000" dirty="0" smtClean="0">
                <a:solidFill>
                  <a:srgbClr val="FF0000"/>
                </a:solidFill>
                <a:ea typeface="華康儷金黑W8(P)-GB5" panose="020B0800000000000000" pitchFamily="34" charset="-120"/>
              </a:rPr>
              <a:t>福音</a:t>
            </a:r>
            <a:r>
              <a:rPr lang="en-US" altLang="zh-HK" sz="4000" dirty="0" smtClean="0">
                <a:ea typeface="華康儷金黑W8(P)-GB5" panose="020B0800000000000000" pitchFamily="34" charset="-120"/>
              </a:rPr>
              <a:t>,</a:t>
            </a:r>
            <a:r>
              <a:rPr lang="zh-TW" altLang="zh-HK" sz="4000" dirty="0">
                <a:ea typeface="華康儷金黑W8(P)-GB5" panose="020B0800000000000000" pitchFamily="34" charset="-120"/>
              </a:rPr>
              <a:t>福音的內容</a:t>
            </a:r>
            <a:r>
              <a:rPr lang="zh-TW" altLang="zh-HK" sz="4000" dirty="0" smtClean="0">
                <a:ea typeface="華康儷金黑W8(P)-GB5" panose="020B0800000000000000" pitchFamily="34" charset="-120"/>
              </a:rPr>
              <a:t>是</a:t>
            </a:r>
            <a:r>
              <a:rPr lang="zh-TW" altLang="zh-HK" sz="4000" dirty="0" smtClean="0">
                <a:solidFill>
                  <a:srgbClr val="FF0000"/>
                </a:solidFill>
                <a:ea typeface="華康儷金黑W8(P)-GB5" panose="020B0800000000000000" pitchFamily="34" charset="-120"/>
              </a:rPr>
              <a:t>天國</a:t>
            </a:r>
            <a:r>
              <a:rPr lang="en-US" altLang="zh-HK" sz="4000" dirty="0" smtClean="0">
                <a:ea typeface="華康儷金黑W8(P)-GB5" panose="020B0800000000000000" pitchFamily="34" charset="-120"/>
              </a:rPr>
              <a:t>,</a:t>
            </a:r>
            <a:r>
              <a:rPr lang="zh-TW" altLang="zh-HK" sz="4000" dirty="0">
                <a:ea typeface="華康儷金黑W8(P)-GB5" panose="020B0800000000000000" pitchFamily="34" charset="-120"/>
              </a:rPr>
              <a:t>這天國要變為「天家」</a:t>
            </a:r>
            <a:r>
              <a:rPr lang="en-US" altLang="zh-HK" sz="4000" dirty="0">
                <a:ea typeface="華康儷金黑W8(P)-GB5" panose="020B0800000000000000" pitchFamily="34" charset="-120"/>
              </a:rPr>
              <a:t>,</a:t>
            </a:r>
            <a:r>
              <a:rPr lang="zh-TW" altLang="zh-HK" sz="4000" dirty="0">
                <a:ea typeface="華康儷金黑W8(P)-GB5" panose="020B0800000000000000" pitchFamily="34" charset="-120"/>
              </a:rPr>
              <a:t>這天家只有一個天父</a:t>
            </a:r>
            <a:r>
              <a:rPr lang="en-US" altLang="zh-HK" sz="4000" dirty="0">
                <a:ea typeface="華康儷金黑W8(P)-GB5" panose="020B0800000000000000" pitchFamily="34" charset="-120"/>
              </a:rPr>
              <a:t>,</a:t>
            </a:r>
            <a:r>
              <a:rPr lang="zh-TW" altLang="zh-HK" sz="4000" dirty="0">
                <a:ea typeface="華康儷金黑W8(P)-GB5" panose="020B0800000000000000" pitchFamily="34" charset="-120"/>
              </a:rPr>
              <a:t>人人都是他的孩子</a:t>
            </a:r>
            <a:r>
              <a:rPr lang="en-US" altLang="zh-HK" sz="4000" dirty="0">
                <a:ea typeface="華康儷金黑W8(P)-GB5" panose="020B0800000000000000" pitchFamily="34" charset="-120"/>
              </a:rPr>
              <a:t>,</a:t>
            </a:r>
            <a:r>
              <a:rPr lang="zh-TW" altLang="zh-HK" sz="4000" dirty="0">
                <a:ea typeface="華康儷金黑W8(P)-GB5" panose="020B0800000000000000" pitchFamily="34" charset="-120"/>
              </a:rPr>
              <a:t>而</a:t>
            </a:r>
            <a:r>
              <a:rPr lang="zh-TW" altLang="zh-HK" sz="4000" dirty="0">
                <a:solidFill>
                  <a:srgbClr val="FF0000"/>
                </a:solidFill>
                <a:ea typeface="華康儷金黑W8(P)-GB5" panose="020B0800000000000000" pitchFamily="34" charset="-120"/>
              </a:rPr>
              <a:t>所有人都是兄弟姊妹</a:t>
            </a:r>
            <a:r>
              <a:rPr lang="en-US" altLang="zh-HK" sz="4000" dirty="0">
                <a:ea typeface="華康儷金黑W8(P)-GB5" panose="020B0800000000000000" pitchFamily="34" charset="-120"/>
              </a:rPr>
              <a:t>.</a:t>
            </a:r>
            <a:endParaRPr lang="zh-TW" altLang="zh-HK" sz="4000" dirty="0">
              <a:ea typeface="華康儷金黑W8(P)-GB5" panose="020B0800000000000000" pitchFamily="34" charset="-120"/>
            </a:endParaRPr>
          </a:p>
          <a:p>
            <a:pPr>
              <a:lnSpc>
                <a:spcPts val="4200"/>
              </a:lnSpc>
              <a:spcBef>
                <a:spcPts val="0"/>
              </a:spcBef>
            </a:pPr>
            <a:r>
              <a:rPr lang="en-GB" altLang="zh-HK" sz="4000" dirty="0">
                <a:ea typeface="華康儷金黑W8(P)-GB5" panose="020B0800000000000000" pitchFamily="34" charset="-120"/>
              </a:rPr>
              <a:t>Jesus preached the "</a:t>
            </a:r>
            <a:r>
              <a:rPr lang="en-GB" altLang="zh-HK" sz="4000" b="1" dirty="0">
                <a:solidFill>
                  <a:srgbClr val="0000FF"/>
                </a:solidFill>
                <a:ea typeface="華康儷金黑W8(P)-GB5" panose="020B0800000000000000" pitchFamily="34" charset="-120"/>
              </a:rPr>
              <a:t>Good News</a:t>
            </a:r>
            <a:r>
              <a:rPr lang="en-GB" altLang="zh-HK" sz="4000" dirty="0">
                <a:ea typeface="華康儷金黑W8(P)-GB5" panose="020B0800000000000000" pitchFamily="34" charset="-120"/>
              </a:rPr>
              <a:t>", which is about the "</a:t>
            </a:r>
            <a:r>
              <a:rPr lang="en-GB" altLang="zh-HK" sz="4000" b="1" dirty="0">
                <a:solidFill>
                  <a:srgbClr val="0000FF"/>
                </a:solidFill>
                <a:ea typeface="華康儷金黑W8(P)-GB5" panose="020B0800000000000000" pitchFamily="34" charset="-120"/>
              </a:rPr>
              <a:t>Kingdom</a:t>
            </a:r>
            <a:r>
              <a:rPr lang="en-GB" altLang="zh-HK" sz="4000" dirty="0">
                <a:ea typeface="華康儷金黑W8(P)-GB5" panose="020B0800000000000000" pitchFamily="34" charset="-120"/>
              </a:rPr>
              <a:t> of God", which is to be transformed into our ‘’heavenly </a:t>
            </a:r>
            <a:r>
              <a:rPr lang="en-GB" altLang="zh-HK" sz="4000" b="1" dirty="0">
                <a:solidFill>
                  <a:srgbClr val="0000FF"/>
                </a:solidFill>
                <a:ea typeface="華康儷金黑W8(P)-GB5" panose="020B0800000000000000" pitchFamily="34" charset="-120"/>
              </a:rPr>
              <a:t>home</a:t>
            </a:r>
            <a:r>
              <a:rPr lang="en-GB" altLang="zh-HK" sz="4000" dirty="0">
                <a:ea typeface="華康儷金黑W8(P)-GB5" panose="020B0800000000000000" pitchFamily="34" charset="-120"/>
              </a:rPr>
              <a:t>", where there is only one Father in heaven, all humanity are His children, hence </a:t>
            </a:r>
            <a:endParaRPr lang="en-GB" altLang="zh-HK" sz="4000" dirty="0" smtClean="0">
              <a:ea typeface="華康儷金黑W8(P)-GB5" panose="020B0800000000000000" pitchFamily="34" charset="-120"/>
            </a:endParaRPr>
          </a:p>
          <a:p>
            <a:pPr>
              <a:lnSpc>
                <a:spcPts val="4200"/>
              </a:lnSpc>
              <a:spcBef>
                <a:spcPts val="0"/>
              </a:spcBef>
            </a:pPr>
            <a:r>
              <a:rPr lang="en-GB" altLang="zh-HK" sz="4000" b="1" dirty="0" smtClean="0">
                <a:solidFill>
                  <a:srgbClr val="0000FF"/>
                </a:solidFill>
                <a:ea typeface="華康儷金黑W8(P)-GB5" panose="020B0800000000000000" pitchFamily="34" charset="-120"/>
              </a:rPr>
              <a:t>all </a:t>
            </a:r>
            <a:r>
              <a:rPr lang="en-GB" altLang="zh-HK" sz="4000" b="1" dirty="0">
                <a:solidFill>
                  <a:srgbClr val="0000FF"/>
                </a:solidFill>
                <a:ea typeface="華康儷金黑W8(P)-GB5" panose="020B0800000000000000" pitchFamily="34" charset="-120"/>
              </a:rPr>
              <a:t>are brothers and sisters</a:t>
            </a:r>
            <a:r>
              <a:rPr lang="en-GB" altLang="zh-HK" sz="4000" dirty="0" smtClean="0">
                <a:ea typeface="華康儷金黑W8(P)-GB5" panose="020B0800000000000000" pitchFamily="34" charset="-120"/>
              </a:rPr>
              <a:t>.</a:t>
            </a: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FE46DAA5-47C8-4D2C-B3F2-125B52AA614F}"/>
              </a:ext>
            </a:extLst>
          </p:cNvPr>
          <p:cNvSpPr>
            <a:spLocks noGrp="1" noChangeArrowheads="1"/>
          </p:cNvSpPr>
          <p:nvPr>
            <p:ph type="body" idx="1"/>
          </p:nvPr>
        </p:nvSpPr>
        <p:spPr>
          <a:xfrm>
            <a:off x="0" y="260648"/>
            <a:ext cx="9144000" cy="6330652"/>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頭上戴著七個王冠。牠的尾巴，將天上的星辰，勾下了三分之一，投在地上。那條龍，站在那要生產的女人面前，待她生產後，要吞下她的孩子。</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那女人生了一個男孩；他就是要以鐵杖牧放萬民的那位。</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那女人的孩子，被提到天主和他的寶座前。</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女人就逃到曠野，在那裡，有天主給她準備好的地方，</a:t>
            </a:r>
          </a:p>
        </p:txBody>
      </p:sp>
      <p:sp>
        <p:nvSpPr>
          <p:cNvPr id="57347" name="Text Box 3">
            <a:extLst>
              <a:ext uri="{FF2B5EF4-FFF2-40B4-BE49-F238E27FC236}">
                <a16:creationId xmlns:a16="http://schemas.microsoft.com/office/drawing/2014/main" xmlns="" id="{B4B21B3A-44C0-423C-B223-2F7B73D10AAD}"/>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A5D11CCE-263C-4891-ACBA-E3E740C27A29}"/>
              </a:ext>
            </a:extLst>
          </p:cNvPr>
          <p:cNvSpPr txBox="1"/>
          <p:nvPr/>
        </p:nvSpPr>
        <p:spPr>
          <a:xfrm>
            <a:off x="7427366" y="6021288"/>
            <a:ext cx="16557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2/3</a:t>
            </a:r>
            <a:endParaRPr lang="zh-TW" altLang="en-US" sz="2000" b="1" dirty="0">
              <a:solidFill>
                <a:schemeClr val="bg1"/>
              </a:solidFill>
              <a:latin typeface="+mn-lt"/>
              <a:ea typeface="新細明體" charset="-120"/>
            </a:endParaRPr>
          </a:p>
        </p:txBody>
      </p:sp>
    </p:spTree>
    <p:extLst>
      <p:ext uri="{BB962C8B-B14F-4D97-AF65-F5344CB8AC3E}">
        <p14:creationId xmlns="" xmlns:p14="http://schemas.microsoft.com/office/powerpoint/2010/main" val="29206516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08712"/>
          </a:xfrm>
        </p:spPr>
        <p:txBody>
          <a:bodyPr/>
          <a:lstStyle/>
          <a:p>
            <a:pPr>
              <a:lnSpc>
                <a:spcPts val="4800"/>
              </a:lnSpc>
              <a:spcBef>
                <a:spcPts val="0"/>
              </a:spcBef>
              <a:spcAft>
                <a:spcPts val="1200"/>
              </a:spcAft>
            </a:pPr>
            <a:r>
              <a:rPr lang="zh-TW" altLang="zh-HK" sz="4000" dirty="0">
                <a:ea typeface="華康黑體W9-GB5" panose="020B0909000000000000" pitchFamily="49" charset="-120"/>
              </a:rPr>
              <a:t>這天家最好</a:t>
            </a:r>
            <a:r>
              <a:rPr lang="zh-TW" altLang="zh-HK" sz="4000" dirty="0">
                <a:solidFill>
                  <a:srgbClr val="0000FF"/>
                </a:solidFill>
                <a:ea typeface="華康黑體W9-GB5" panose="020B0909000000000000" pitchFamily="49" charset="-120"/>
              </a:rPr>
              <a:t>不要強調那個「天」字</a:t>
            </a:r>
            <a:r>
              <a:rPr lang="en-US" altLang="zh-HK" sz="4000" dirty="0">
                <a:ea typeface="華康黑體W9-GB5" panose="020B0909000000000000" pitchFamily="49" charset="-120"/>
              </a:rPr>
              <a:t>,</a:t>
            </a:r>
            <a:r>
              <a:rPr lang="zh-TW" altLang="zh-HK" sz="4000" dirty="0">
                <a:ea typeface="華康黑體W9-GB5" panose="020B0909000000000000" pitchFamily="49" charset="-120"/>
              </a:rPr>
              <a:t>以免讓人覺得這還是一將來</a:t>
            </a:r>
            <a:r>
              <a:rPr lang="zh-TW" altLang="zh-HK" sz="4000" dirty="0" smtClean="0">
                <a:ea typeface="華康黑體W9-GB5" panose="020B0909000000000000" pitchFamily="49" charset="-120"/>
              </a:rPr>
              <a:t>的</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天上的</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不著邊際</a:t>
            </a:r>
            <a:r>
              <a:rPr lang="zh-TW" altLang="zh-HK" sz="4000" dirty="0">
                <a:ea typeface="華康黑體W9-GB5" panose="020B0909000000000000" pitchFamily="49" charset="-120"/>
              </a:rPr>
              <a:t>的「</a:t>
            </a:r>
            <a:r>
              <a:rPr lang="zh-TW" altLang="zh-HK" sz="4000" dirty="0">
                <a:solidFill>
                  <a:srgbClr val="FF0000"/>
                </a:solidFill>
                <a:ea typeface="華康黑體W9-GB5" panose="020B0909000000000000" pitchFamily="49" charset="-120"/>
              </a:rPr>
              <a:t>夢幻之家</a:t>
            </a:r>
            <a:r>
              <a:rPr lang="zh-TW" altLang="zh-HK" sz="4000" dirty="0">
                <a:ea typeface="華康黑體W9-GB5" panose="020B0909000000000000" pitchFamily="49" charset="-120"/>
              </a:rPr>
              <a:t>」</a:t>
            </a:r>
            <a:r>
              <a:rPr lang="en-US" altLang="zh-HK" sz="4000" dirty="0" smtClean="0">
                <a:ea typeface="華康黑體W9-GB5" panose="020B0909000000000000" pitchFamily="49" charset="-120"/>
              </a:rPr>
              <a:t>,</a:t>
            </a:r>
            <a:r>
              <a:rPr lang="zh-TW" altLang="en-US" sz="4000" dirty="0" smtClean="0">
                <a:ea typeface="華康黑體W9-GB5" panose="020B0909000000000000" pitchFamily="49" charset="-120"/>
              </a:rPr>
              <a:t>但這卻</a:t>
            </a:r>
            <a:r>
              <a:rPr lang="zh-TW" altLang="zh-HK" sz="4000" dirty="0" smtClean="0">
                <a:ea typeface="華康黑體W9-GB5" panose="020B0909000000000000" pitchFamily="49" charset="-120"/>
              </a:rPr>
              <a:t>是</a:t>
            </a:r>
            <a:r>
              <a:rPr lang="zh-TW" altLang="zh-HK" sz="4000" dirty="0">
                <a:ea typeface="華康黑體W9-GB5" panose="020B0909000000000000" pitchFamily="49" charset="-120"/>
              </a:rPr>
              <a:t>一個真真實實的</a:t>
            </a:r>
            <a:r>
              <a:rPr lang="en-US" altLang="zh-HK" sz="4000" dirty="0">
                <a:ea typeface="華康黑體W9-GB5" panose="020B0909000000000000" pitchFamily="49" charset="-120"/>
              </a:rPr>
              <a:t>,</a:t>
            </a:r>
            <a:r>
              <a:rPr lang="zh-TW" altLang="zh-HK" sz="4000" dirty="0" smtClean="0">
                <a:ea typeface="華康黑體W9-GB5" panose="020B0909000000000000" pitchFamily="49" charset="-120"/>
              </a:rPr>
              <a:t>父慈子孝兄友弟恭</a:t>
            </a:r>
            <a:r>
              <a:rPr lang="zh-TW" altLang="zh-HK" sz="4000" dirty="0">
                <a:ea typeface="華康黑體W9-GB5" panose="020B0909000000000000" pitchFamily="49" charset="-120"/>
              </a:rPr>
              <a:t>的「</a:t>
            </a:r>
            <a:r>
              <a:rPr lang="zh-TW" altLang="zh-HK" sz="4000" dirty="0">
                <a:solidFill>
                  <a:srgbClr val="FF0000"/>
                </a:solidFill>
                <a:ea typeface="華康黑體W9-GB5" panose="020B0909000000000000" pitchFamily="49" charset="-120"/>
              </a:rPr>
              <a:t>真家庭</a:t>
            </a:r>
            <a:r>
              <a:rPr lang="zh-TW" altLang="zh-HK" sz="4000" dirty="0">
                <a:ea typeface="華康黑體W9-GB5" panose="020B0909000000000000" pitchFamily="49" charset="-120"/>
              </a:rPr>
              <a:t>」</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3600"/>
              </a:lnSpc>
              <a:spcBef>
                <a:spcPts val="0"/>
              </a:spcBef>
            </a:pPr>
            <a:r>
              <a:rPr lang="en-GB" altLang="zh-HK" sz="4000" dirty="0">
                <a:ea typeface="華康黑體W9-GB5" panose="020B0909000000000000" pitchFamily="49" charset="-120"/>
              </a:rPr>
              <a:t>Perhaps we should not emphasise the word "</a:t>
            </a:r>
            <a:r>
              <a:rPr lang="en-GB" altLang="zh-HK" sz="4000" b="1" dirty="0">
                <a:solidFill>
                  <a:srgbClr val="0000FF"/>
                </a:solidFill>
                <a:ea typeface="華康黑體W9-GB5" panose="020B0909000000000000" pitchFamily="49" charset="-120"/>
              </a:rPr>
              <a:t>heaven</a:t>
            </a:r>
            <a:r>
              <a:rPr lang="en-GB" altLang="zh-HK" sz="4000" dirty="0">
                <a:ea typeface="華康黑體W9-GB5" panose="020B0909000000000000" pitchFamily="49" charset="-120"/>
              </a:rPr>
              <a:t>" in “heavenly home’’ in order to avoid the impression that this is a future, heavenly, unattainable “</a:t>
            </a:r>
            <a:r>
              <a:rPr lang="en-GB" altLang="zh-HK" sz="4000" b="1" dirty="0">
                <a:solidFill>
                  <a:srgbClr val="0000FF"/>
                </a:solidFill>
                <a:ea typeface="華康黑體W9-GB5" panose="020B0909000000000000" pitchFamily="49" charset="-120"/>
              </a:rPr>
              <a:t>dream home</a:t>
            </a:r>
            <a:r>
              <a:rPr lang="en-GB" altLang="zh-HK" sz="4000" dirty="0">
                <a:ea typeface="華康黑體W9-GB5" panose="020B0909000000000000" pitchFamily="49" charset="-120"/>
              </a:rPr>
              <a:t>". Instead, this ‘’home’’ is a real "true family" with loving parents, loving and respectful siblings</a:t>
            </a:r>
            <a:r>
              <a:rPr lang="en-GB" altLang="zh-HK" sz="4000" dirty="0" smtClean="0">
                <a:ea typeface="華康黑體W9-GB5" panose="020B0909000000000000" pitchFamily="49" charset="-120"/>
              </a:rPr>
              <a:t>.</a:t>
            </a:r>
            <a:endParaRPr lang="zh-TW" altLang="zh-HK" sz="4000" dirty="0">
              <a:ea typeface="華康黑體W9-GB5" panose="020B0909000000000000" pitchFamily="49" charset="-120"/>
            </a:endParaRP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597352"/>
          </a:xfrm>
        </p:spPr>
        <p:txBody>
          <a:bodyPr/>
          <a:lstStyle/>
          <a:p>
            <a:pPr>
              <a:lnSpc>
                <a:spcPts val="4800"/>
              </a:lnSpc>
              <a:spcBef>
                <a:spcPts val="0"/>
              </a:spcBef>
              <a:spcAft>
                <a:spcPts val="1200"/>
              </a:spcAft>
            </a:pPr>
            <a:r>
              <a:rPr lang="zh-TW" altLang="zh-HK" sz="4000" dirty="0">
                <a:ea typeface="華康黑體W9-GB5" panose="020B0909000000000000" pitchFamily="49" charset="-120"/>
              </a:rPr>
              <a:t>對</a:t>
            </a:r>
            <a:r>
              <a:rPr lang="en-US" altLang="zh-HK" sz="4000" dirty="0">
                <a:ea typeface="華康黑體W9-GB5" panose="020B0909000000000000" pitchFamily="49" charset="-120"/>
              </a:rPr>
              <a:t>!</a:t>
            </a:r>
            <a:r>
              <a:rPr lang="zh-TW" altLang="zh-HK" sz="4000" dirty="0">
                <a:ea typeface="華康黑體W9-GB5" panose="020B0909000000000000" pitchFamily="49" charset="-120"/>
              </a:rPr>
              <a:t>我希望的是</a:t>
            </a:r>
            <a:r>
              <a:rPr lang="en-US" altLang="zh-HK" sz="4000" dirty="0">
                <a:ea typeface="華康黑體W9-GB5" panose="020B0909000000000000" pitchFamily="49" charset="-120"/>
              </a:rPr>
              <a:t>,</a:t>
            </a:r>
            <a:r>
              <a:rPr lang="zh-TW" altLang="zh-HK" sz="4000" dirty="0">
                <a:ea typeface="華康黑體W9-GB5" panose="020B0909000000000000" pitchFamily="49" charset="-120"/>
              </a:rPr>
              <a:t>世界能變成</a:t>
            </a:r>
            <a:r>
              <a:rPr lang="zh-TW" altLang="zh-HK" sz="4000" dirty="0">
                <a:solidFill>
                  <a:srgbClr val="FF0000"/>
                </a:solidFill>
                <a:ea typeface="華康黑體W9-GB5" panose="020B0909000000000000" pitchFamily="49" charset="-120"/>
              </a:rPr>
              <a:t>一個真家庭</a:t>
            </a:r>
            <a:r>
              <a:rPr lang="en-US" altLang="zh-HK" sz="4000" dirty="0">
                <a:ea typeface="華康黑體W9-GB5" panose="020B0909000000000000" pitchFamily="49" charset="-120"/>
              </a:rPr>
              <a:t>,</a:t>
            </a:r>
            <a:r>
              <a:rPr lang="zh-TW" altLang="zh-HK" sz="4000" dirty="0">
                <a:ea typeface="華康黑體W9-GB5" panose="020B0909000000000000" pitchFamily="49" charset="-120"/>
              </a:rPr>
              <a:t>人人快樂</a:t>
            </a:r>
            <a:r>
              <a:rPr lang="en-US" altLang="zh-HK" sz="4000" dirty="0">
                <a:ea typeface="華康黑體W9-GB5" panose="020B0909000000000000" pitchFamily="49" charset="-120"/>
              </a:rPr>
              <a:t>,</a:t>
            </a:r>
            <a:r>
              <a:rPr lang="zh-TW" altLang="zh-HK" sz="4000" dirty="0">
                <a:ea typeface="華康黑體W9-GB5" panose="020B0909000000000000" pitchFamily="49" charset="-120"/>
              </a:rPr>
              <a:t>全人類都快樂</a:t>
            </a:r>
            <a:r>
              <a:rPr lang="en-US" altLang="zh-HK" sz="4000" dirty="0">
                <a:ea typeface="華康黑體W9-GB5" panose="020B0909000000000000" pitchFamily="49" charset="-120"/>
              </a:rPr>
              <a:t>.</a:t>
            </a:r>
            <a:r>
              <a:rPr lang="zh-TW" altLang="zh-HK" sz="4000" dirty="0">
                <a:ea typeface="華康黑體W9-GB5" panose="020B0909000000000000" pitchFamily="49" charset="-120"/>
              </a:rPr>
              <a:t>條件只有</a:t>
            </a:r>
            <a:r>
              <a:rPr lang="zh-TW" altLang="zh-HK" sz="4000" dirty="0" smtClean="0">
                <a:ea typeface="華康黑體W9-GB5" panose="020B0909000000000000" pitchFamily="49" charset="-120"/>
              </a:rPr>
              <a:t>一個</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不分彼此</a:t>
            </a:r>
            <a:r>
              <a:rPr lang="en-US" altLang="zh-HK" sz="4000" dirty="0">
                <a:ea typeface="華康黑體W9-GB5" panose="020B0909000000000000" pitchFamily="49" charset="-120"/>
              </a:rPr>
              <a:t>,</a:t>
            </a:r>
            <a:r>
              <a:rPr lang="zh-TW" altLang="zh-HK" sz="4000" dirty="0">
                <a:solidFill>
                  <a:srgbClr val="FF0000"/>
                </a:solidFill>
                <a:ea typeface="華康黑體W9-GB5" panose="020B0909000000000000" pitchFamily="49" charset="-120"/>
              </a:rPr>
              <a:t>消除</a:t>
            </a:r>
            <a:r>
              <a:rPr lang="zh-TW" altLang="zh-HK" sz="4000" dirty="0" smtClean="0">
                <a:solidFill>
                  <a:srgbClr val="FF0000"/>
                </a:solidFill>
                <a:ea typeface="華康黑體W9-GB5" panose="020B0909000000000000" pitchFamily="49" charset="-120"/>
              </a:rPr>
              <a:t>隔膜</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沒有</a:t>
            </a:r>
            <a:r>
              <a:rPr lang="zh-TW" altLang="zh-HK" sz="4000" dirty="0">
                <a:ea typeface="華康黑體W9-GB5" panose="020B0909000000000000" pitchFamily="49" charset="-120"/>
              </a:rPr>
              <a:t>信與不信之分</a:t>
            </a:r>
            <a:r>
              <a:rPr lang="en-US" altLang="zh-HK" sz="4000" dirty="0">
                <a:ea typeface="華康黑體W9-GB5" panose="020B0909000000000000" pitchFamily="49" charset="-120"/>
              </a:rPr>
              <a:t>,</a:t>
            </a:r>
            <a:r>
              <a:rPr lang="zh-TW" altLang="zh-HK" sz="4000" dirty="0">
                <a:ea typeface="華康黑體W9-GB5" panose="020B0909000000000000" pitchFamily="49" charset="-120"/>
              </a:rPr>
              <a:t>沒有</a:t>
            </a:r>
            <a:r>
              <a:rPr lang="zh-TW" altLang="zh-HK" sz="4000" dirty="0" smtClean="0">
                <a:ea typeface="華康黑體W9-GB5" panose="020B0909000000000000" pitchFamily="49" charset="-120"/>
              </a:rPr>
              <a:t>政治</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經濟</a:t>
            </a:r>
            <a:r>
              <a:rPr lang="en-US" altLang="zh-TW" sz="4000" dirty="0" smtClean="0">
                <a:ea typeface="華康黑體W9-GB5" panose="020B0909000000000000" pitchFamily="49" charset="-120"/>
              </a:rPr>
              <a:t>,</a:t>
            </a:r>
            <a:r>
              <a:rPr lang="zh-TW" altLang="zh-HK" sz="4000" dirty="0" smtClean="0">
                <a:ea typeface="華康黑體W9-GB5" panose="020B0909000000000000" pitchFamily="49" charset="-120"/>
              </a:rPr>
              <a:t>文化</a:t>
            </a:r>
            <a:r>
              <a:rPr lang="zh-TW" altLang="en-US" sz="4000" dirty="0" smtClean="0">
                <a:ea typeface="華康黑體W9-GB5" panose="020B0909000000000000" pitchFamily="49" charset="-120"/>
              </a:rPr>
              <a:t>和</a:t>
            </a:r>
            <a:r>
              <a:rPr lang="zh-TW" altLang="zh-HK" sz="4000" dirty="0" smtClean="0">
                <a:ea typeface="華康黑體W9-GB5" panose="020B0909000000000000" pitchFamily="49" charset="-120"/>
              </a:rPr>
              <a:t>意識</a:t>
            </a:r>
            <a:r>
              <a:rPr lang="zh-TW" altLang="zh-HK" sz="4000" dirty="0">
                <a:ea typeface="華康黑體W9-GB5" panose="020B0909000000000000" pitchFamily="49" charset="-120"/>
              </a:rPr>
              <a:t>型態之別</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3400"/>
              </a:lnSpc>
              <a:spcBef>
                <a:spcPts val="0"/>
              </a:spcBef>
            </a:pPr>
            <a:r>
              <a:rPr lang="en-US" altLang="zh-HK" sz="3600" dirty="0">
                <a:ea typeface="華康黑體W9-GB5" panose="020B0909000000000000" pitchFamily="49" charset="-120"/>
              </a:rPr>
              <a:t>Yes! What I want is for the world to become a true family, where everyone is happy </a:t>
            </a:r>
            <a:endParaRPr lang="en-US" altLang="zh-HK" sz="3600" dirty="0" smtClean="0">
              <a:ea typeface="華康黑體W9-GB5" panose="020B0909000000000000" pitchFamily="49" charset="-120"/>
            </a:endParaRPr>
          </a:p>
          <a:p>
            <a:pPr>
              <a:lnSpc>
                <a:spcPts val="3400"/>
              </a:lnSpc>
              <a:spcBef>
                <a:spcPts val="0"/>
              </a:spcBef>
            </a:pPr>
            <a:r>
              <a:rPr lang="en-US" altLang="zh-HK" sz="3600" dirty="0" smtClean="0">
                <a:ea typeface="華康黑體W9-GB5" panose="020B0909000000000000" pitchFamily="49" charset="-120"/>
              </a:rPr>
              <a:t>and </a:t>
            </a:r>
            <a:r>
              <a:rPr lang="en-US" altLang="zh-HK" sz="3600" dirty="0">
                <a:ea typeface="華康黑體W9-GB5" panose="020B0909000000000000" pitchFamily="49" charset="-120"/>
              </a:rPr>
              <a:t>all humans are contented. </a:t>
            </a:r>
            <a:endParaRPr lang="en-US" altLang="zh-HK" sz="3600" dirty="0" smtClean="0">
              <a:ea typeface="華康黑體W9-GB5" panose="020B0909000000000000" pitchFamily="49" charset="-120"/>
            </a:endParaRPr>
          </a:p>
          <a:p>
            <a:pPr>
              <a:lnSpc>
                <a:spcPts val="3400"/>
              </a:lnSpc>
              <a:spcBef>
                <a:spcPts val="0"/>
              </a:spcBef>
            </a:pPr>
            <a:r>
              <a:rPr lang="en-US" altLang="zh-HK" sz="3600" dirty="0" smtClean="0">
                <a:ea typeface="華康黑體W9-GB5" panose="020B0909000000000000" pitchFamily="49" charset="-120"/>
              </a:rPr>
              <a:t>There </a:t>
            </a:r>
            <a:r>
              <a:rPr lang="en-US" altLang="zh-HK" sz="3600" dirty="0">
                <a:ea typeface="華康黑體W9-GB5" panose="020B0909000000000000" pitchFamily="49" charset="-120"/>
              </a:rPr>
              <a:t>is only one condition </a:t>
            </a:r>
            <a:r>
              <a:rPr lang="en-US" altLang="zh-HK" sz="3600" dirty="0" smtClean="0">
                <a:ea typeface="華康黑體W9-GB5" panose="020B0909000000000000" pitchFamily="49" charset="-120"/>
              </a:rPr>
              <a:t>– </a:t>
            </a:r>
          </a:p>
          <a:p>
            <a:pPr>
              <a:lnSpc>
                <a:spcPts val="3400"/>
              </a:lnSpc>
              <a:spcBef>
                <a:spcPts val="0"/>
              </a:spcBef>
            </a:pPr>
            <a:r>
              <a:rPr lang="en-US" altLang="zh-HK" sz="3600" dirty="0" smtClean="0">
                <a:solidFill>
                  <a:srgbClr val="C00000"/>
                </a:solidFill>
                <a:ea typeface="華康黑體W9-GB5" panose="020B0909000000000000" pitchFamily="49" charset="-120"/>
              </a:rPr>
              <a:t>no </a:t>
            </a:r>
            <a:r>
              <a:rPr lang="en-US" altLang="zh-HK" sz="3600" dirty="0">
                <a:solidFill>
                  <a:srgbClr val="C00000"/>
                </a:solidFill>
                <a:ea typeface="華康黑體W9-GB5" panose="020B0909000000000000" pitchFamily="49" charset="-120"/>
              </a:rPr>
              <a:t>segregation</a:t>
            </a:r>
            <a:r>
              <a:rPr lang="en-US" altLang="zh-HK" sz="3600" dirty="0">
                <a:ea typeface="華康黑體W9-GB5" panose="020B0909000000000000" pitchFamily="49" charset="-120"/>
              </a:rPr>
              <a:t>, </a:t>
            </a:r>
            <a:r>
              <a:rPr lang="en-US" altLang="zh-HK" sz="3600" dirty="0">
                <a:solidFill>
                  <a:srgbClr val="FF0000"/>
                </a:solidFill>
                <a:ea typeface="華康黑體W9-GB5" panose="020B0909000000000000" pitchFamily="49" charset="-120"/>
              </a:rPr>
              <a:t>no divide</a:t>
            </a:r>
            <a:r>
              <a:rPr lang="en-US" altLang="zh-HK" sz="3600" dirty="0">
                <a:ea typeface="華康黑體W9-GB5" panose="020B0909000000000000" pitchFamily="49" charset="-120"/>
              </a:rPr>
              <a:t>, </a:t>
            </a:r>
            <a:endParaRPr lang="en-US" altLang="zh-HK" sz="3600" dirty="0" smtClean="0">
              <a:ea typeface="華康黑體W9-GB5" panose="020B0909000000000000" pitchFamily="49" charset="-120"/>
            </a:endParaRPr>
          </a:p>
          <a:p>
            <a:pPr>
              <a:lnSpc>
                <a:spcPts val="3400"/>
              </a:lnSpc>
              <a:spcBef>
                <a:spcPts val="0"/>
              </a:spcBef>
            </a:pPr>
            <a:r>
              <a:rPr lang="en-US" altLang="zh-HK" sz="3600" dirty="0" smtClean="0">
                <a:solidFill>
                  <a:srgbClr val="C00000"/>
                </a:solidFill>
                <a:ea typeface="華康黑體W9-GB5" panose="020B0909000000000000" pitchFamily="49" charset="-120"/>
              </a:rPr>
              <a:t>no </a:t>
            </a:r>
            <a:r>
              <a:rPr lang="en-US" altLang="zh-HK" sz="3600" dirty="0">
                <a:solidFill>
                  <a:srgbClr val="C00000"/>
                </a:solidFill>
                <a:ea typeface="華康黑體W9-GB5" panose="020B0909000000000000" pitchFamily="49" charset="-120"/>
              </a:rPr>
              <a:t>differentiation </a:t>
            </a:r>
            <a:r>
              <a:rPr lang="en-US" altLang="zh-HK" sz="3600" dirty="0">
                <a:ea typeface="華康黑體W9-GB5" panose="020B0909000000000000" pitchFamily="49" charset="-120"/>
              </a:rPr>
              <a:t>between believers and atheists, and </a:t>
            </a:r>
            <a:r>
              <a:rPr lang="en-US" altLang="zh-HK" sz="3600" dirty="0">
                <a:solidFill>
                  <a:srgbClr val="C00000"/>
                </a:solidFill>
                <a:ea typeface="華康黑體W9-GB5" panose="020B0909000000000000" pitchFamily="49" charset="-120"/>
              </a:rPr>
              <a:t>no conflict </a:t>
            </a:r>
            <a:r>
              <a:rPr lang="en-US" altLang="zh-HK" sz="3600" dirty="0">
                <a:ea typeface="華康黑體W9-GB5" panose="020B0909000000000000" pitchFamily="49" charset="-120"/>
              </a:rPr>
              <a:t>in political, economic or cultural ideologies</a:t>
            </a:r>
            <a:r>
              <a:rPr lang="en-US" altLang="zh-HK" sz="3600" dirty="0" smtClean="0">
                <a:ea typeface="華康黑體W9-GB5" panose="020B0909000000000000" pitchFamily="49" charset="-120"/>
              </a:rPr>
              <a:t>.</a:t>
            </a:r>
            <a:endParaRPr lang="zh-TW" altLang="zh-HK" sz="3600" dirty="0">
              <a:ea typeface="華康黑體W9-GB5" panose="020B0909000000000000" pitchFamily="49" charset="-120"/>
            </a:endParaRPr>
          </a:p>
        </p:txBody>
      </p:sp>
    </p:spTree>
    <p:extLst>
      <p:ext uri="{BB962C8B-B14F-4D97-AF65-F5344CB8AC3E}">
        <p14:creationId xmlns="" xmlns:p14="http://schemas.microsoft.com/office/powerpoint/2010/main" val="14134092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80720"/>
          </a:xfrm>
        </p:spPr>
        <p:txBody>
          <a:bodyPr/>
          <a:lstStyle/>
          <a:p>
            <a:pPr>
              <a:spcBef>
                <a:spcPts val="0"/>
              </a:spcBef>
            </a:pPr>
            <a:r>
              <a:rPr lang="zh-TW" altLang="zh-HK" sz="3600" dirty="0">
                <a:ea typeface="華康儷金黑W8(P)-GB5" panose="020B0800000000000000" pitchFamily="34" charset="-120"/>
              </a:rPr>
              <a:t>蘇格拉底</a:t>
            </a:r>
            <a:r>
              <a:rPr lang="zh-TW" altLang="zh-HK" sz="3600" dirty="0" smtClean="0">
                <a:ea typeface="華康儷金黑W8(P)-GB5" panose="020B0800000000000000" pitchFamily="34" charset="-120"/>
              </a:rPr>
              <a:t>說</a:t>
            </a:r>
            <a:r>
              <a:rPr lang="en-US" altLang="zh-TW" sz="3600" dirty="0" smtClean="0">
                <a:ea typeface="華康儷金黑W8(P)-GB5" panose="020B0800000000000000" pitchFamily="34" charset="-120"/>
              </a:rPr>
              <a:t>:</a:t>
            </a:r>
            <a:r>
              <a:rPr lang="zh-TW" altLang="zh-HK" sz="3600" dirty="0" smtClean="0">
                <a:ea typeface="華康儷金黑W8(P)-GB5" panose="020B0800000000000000" pitchFamily="34" charset="-120"/>
              </a:rPr>
              <a:t>「</a:t>
            </a:r>
            <a:r>
              <a:rPr lang="zh-TW" altLang="zh-HK" sz="3600" dirty="0">
                <a:solidFill>
                  <a:srgbClr val="FF0000"/>
                </a:solidFill>
                <a:ea typeface="華康儷金黑W8(P)-GB5" panose="020B0800000000000000" pitchFamily="34" charset="-120"/>
              </a:rPr>
              <a:t>知識就是道德</a:t>
            </a:r>
            <a:r>
              <a:rPr lang="zh-TW" altLang="zh-HK" sz="3600" dirty="0">
                <a:ea typeface="華康儷金黑W8(P)-GB5" panose="020B0800000000000000" pitchFamily="34" charset="-120"/>
              </a:rPr>
              <a:t>」</a:t>
            </a:r>
            <a:r>
              <a:rPr lang="en-US" altLang="zh-HK" sz="3600" dirty="0">
                <a:ea typeface="華康儷金黑W8(P)-GB5" panose="020B0800000000000000" pitchFamily="34" charset="-120"/>
              </a:rPr>
              <a:t>,</a:t>
            </a:r>
            <a:r>
              <a:rPr lang="zh-TW" altLang="zh-HK" sz="3600" dirty="0">
                <a:ea typeface="華康儷金黑W8(P)-GB5" panose="020B0800000000000000" pitchFamily="34" charset="-120"/>
              </a:rPr>
              <a:t>即</a:t>
            </a:r>
            <a:r>
              <a:rPr lang="zh-TW" altLang="zh-HK" sz="3600" dirty="0" smtClean="0">
                <a:ea typeface="華康儷金黑W8(P)-GB5" panose="020B0800000000000000" pitchFamily="34" charset="-120"/>
              </a:rPr>
              <a:t>不同思想</a:t>
            </a:r>
            <a:r>
              <a:rPr lang="en-US" altLang="zh-HK" sz="3600" dirty="0" smtClean="0">
                <a:ea typeface="華康儷金黑W8(P)-GB5" panose="020B0800000000000000" pitchFamily="34" charset="-120"/>
              </a:rPr>
              <a:t>,</a:t>
            </a:r>
            <a:r>
              <a:rPr lang="zh-TW" altLang="zh-HK" sz="3600" dirty="0" smtClean="0">
                <a:ea typeface="華康儷金黑W8(P)-GB5" panose="020B0800000000000000" pitchFamily="34" charset="-120"/>
              </a:rPr>
              <a:t>會</a:t>
            </a:r>
            <a:r>
              <a:rPr lang="zh-TW" altLang="zh-HK" sz="3600" dirty="0">
                <a:ea typeface="華康儷金黑W8(P)-GB5" panose="020B0800000000000000" pitchFamily="34" charset="-120"/>
              </a:rPr>
              <a:t>產生不同的道德</a:t>
            </a:r>
            <a:r>
              <a:rPr lang="zh-TW" altLang="zh-HK" sz="3600" dirty="0" smtClean="0">
                <a:ea typeface="華康儷金黑W8(P)-GB5" panose="020B0800000000000000" pitchFamily="34" charset="-120"/>
              </a:rPr>
              <a:t>標準</a:t>
            </a:r>
            <a:r>
              <a:rPr lang="en-US" altLang="zh-HK" sz="3600" dirty="0" smtClean="0">
                <a:ea typeface="華康儷金黑W8(P)-GB5" panose="020B0800000000000000" pitchFamily="34" charset="-120"/>
              </a:rPr>
              <a:t>.</a:t>
            </a:r>
            <a:r>
              <a:rPr lang="zh-TW" altLang="zh-HK" sz="3600" dirty="0">
                <a:ea typeface="華康儷金黑W8(P)-GB5" panose="020B0800000000000000" pitchFamily="34" charset="-120"/>
              </a:rPr>
              <a:t>聖教宗若望保祿二世也</a:t>
            </a:r>
            <a:r>
              <a:rPr lang="zh-TW" altLang="zh-HK" sz="3600" dirty="0" smtClean="0">
                <a:ea typeface="華康儷金黑W8(P)-GB5" panose="020B0800000000000000" pitchFamily="34" charset="-120"/>
              </a:rPr>
              <a:t>說</a:t>
            </a:r>
            <a:r>
              <a:rPr lang="en-US" altLang="zh-TW" sz="3600" dirty="0" smtClean="0">
                <a:ea typeface="華康儷金黑W8(P)-GB5" panose="020B0800000000000000" pitchFamily="34" charset="-120"/>
              </a:rPr>
              <a:t>:</a:t>
            </a:r>
            <a:r>
              <a:rPr lang="zh-TW" altLang="zh-HK" sz="3600" dirty="0" smtClean="0">
                <a:ea typeface="華康儷金黑W8(P)-GB5" panose="020B0800000000000000" pitchFamily="34" charset="-120"/>
              </a:rPr>
              <a:t>「</a:t>
            </a:r>
            <a:r>
              <a:rPr lang="zh-TW" altLang="zh-HK" sz="3600" dirty="0">
                <a:ea typeface="華康儷金黑W8(P)-GB5" panose="020B0800000000000000" pitchFamily="34" charset="-120"/>
              </a:rPr>
              <a:t>青年們</a:t>
            </a:r>
            <a:r>
              <a:rPr lang="en-US" altLang="zh-HK" sz="3600" dirty="0">
                <a:ea typeface="華康儷金黑W8(P)-GB5" panose="020B0800000000000000" pitchFamily="34" charset="-120"/>
              </a:rPr>
              <a:t>,</a:t>
            </a:r>
            <a:r>
              <a:rPr lang="zh-TW" altLang="zh-HK" sz="3600" dirty="0">
                <a:ea typeface="華康儷金黑W8(P)-GB5" panose="020B0800000000000000" pitchFamily="34" charset="-120"/>
              </a:rPr>
              <a:t>和平的將來</a:t>
            </a:r>
            <a:r>
              <a:rPr lang="en-US" altLang="zh-HK" sz="3600" dirty="0">
                <a:ea typeface="華康儷金黑W8(P)-GB5" panose="020B0800000000000000" pitchFamily="34" charset="-120"/>
              </a:rPr>
              <a:t>,</a:t>
            </a:r>
            <a:r>
              <a:rPr lang="zh-TW" altLang="zh-HK" sz="3600" dirty="0">
                <a:ea typeface="華康儷金黑W8(P)-GB5" panose="020B0800000000000000" pitchFamily="34" charset="-120"/>
              </a:rPr>
              <a:t>就在你們心中</a:t>
            </a:r>
            <a:r>
              <a:rPr lang="en-US" altLang="zh-HK" sz="3600" dirty="0" smtClean="0">
                <a:ea typeface="華康儷金黑W8(P)-GB5" panose="020B0800000000000000" pitchFamily="34" charset="-120"/>
              </a:rPr>
              <a:t>.</a:t>
            </a:r>
          </a:p>
          <a:p>
            <a:pPr>
              <a:spcBef>
                <a:spcPts val="0"/>
              </a:spcBef>
              <a:spcAft>
                <a:spcPts val="0"/>
              </a:spcAft>
            </a:pPr>
            <a:r>
              <a:rPr lang="zh-TW" altLang="zh-HK" sz="3600" dirty="0" smtClean="0">
                <a:ea typeface="華康儷金黑W8(P)-GB5" panose="020B0800000000000000" pitchFamily="34" charset="-120"/>
              </a:rPr>
              <a:t>為</a:t>
            </a:r>
            <a:r>
              <a:rPr lang="zh-TW" altLang="zh-HK" sz="3600" dirty="0">
                <a:ea typeface="華康儷金黑W8(P)-GB5" panose="020B0800000000000000" pitchFamily="34" charset="-120"/>
              </a:rPr>
              <a:t>建造歷史</a:t>
            </a:r>
            <a:r>
              <a:rPr lang="en-US" altLang="zh-HK" sz="3600" dirty="0">
                <a:ea typeface="華康儷金黑W8(P)-GB5" panose="020B0800000000000000" pitchFamily="34" charset="-120"/>
              </a:rPr>
              <a:t>,</a:t>
            </a:r>
            <a:r>
              <a:rPr lang="zh-TW" altLang="zh-HK" sz="3600" dirty="0">
                <a:ea typeface="華康儷金黑W8(P)-GB5" panose="020B0800000000000000" pitchFamily="34" charset="-120"/>
              </a:rPr>
              <a:t>你們</a:t>
            </a:r>
            <a:r>
              <a:rPr lang="zh-TW" altLang="zh-HK" sz="3600" dirty="0" smtClean="0">
                <a:ea typeface="華康儷金黑W8(P)-GB5" panose="020B0800000000000000" pitchFamily="34" charset="-120"/>
              </a:rPr>
              <a:t>應該</a:t>
            </a:r>
            <a:endParaRPr lang="en-US" altLang="zh-TW" sz="3600" dirty="0" smtClean="0">
              <a:ea typeface="華康儷金黑W8(P)-GB5" panose="020B0800000000000000" pitchFamily="34" charset="-120"/>
            </a:endParaRPr>
          </a:p>
          <a:p>
            <a:pPr>
              <a:spcBef>
                <a:spcPts val="0"/>
              </a:spcBef>
              <a:spcAft>
                <a:spcPts val="1200"/>
              </a:spcAft>
            </a:pPr>
            <a:r>
              <a:rPr lang="zh-TW" altLang="zh-HK" sz="3600" dirty="0" smtClean="0">
                <a:solidFill>
                  <a:srgbClr val="FF0000"/>
                </a:solidFill>
                <a:ea typeface="華康儷金黑W8(P)-GB5" panose="020B0800000000000000" pitchFamily="34" charset="-120"/>
              </a:rPr>
              <a:t>使歷史從</a:t>
            </a:r>
            <a:r>
              <a:rPr lang="zh-TW" altLang="zh-HK" sz="3600" dirty="0">
                <a:solidFill>
                  <a:srgbClr val="FF0000"/>
                </a:solidFill>
                <a:ea typeface="華康儷金黑W8(P)-GB5" panose="020B0800000000000000" pitchFamily="34" charset="-120"/>
              </a:rPr>
              <a:t>錯誤的道路走出來</a:t>
            </a:r>
            <a:r>
              <a:rPr lang="en-US" altLang="zh-HK" sz="3600" dirty="0">
                <a:ea typeface="華康儷金黑W8(P)-GB5" panose="020B0800000000000000" pitchFamily="34" charset="-120"/>
              </a:rPr>
              <a:t>.</a:t>
            </a:r>
            <a:r>
              <a:rPr lang="zh-TW" altLang="zh-HK" sz="3600" dirty="0">
                <a:ea typeface="華康儷金黑W8(P)-GB5" panose="020B0800000000000000" pitchFamily="34" charset="-120"/>
              </a:rPr>
              <a:t>」</a:t>
            </a:r>
            <a:r>
              <a:rPr lang="en-US" altLang="zh-HK" sz="2800" dirty="0">
                <a:ea typeface="華康儷金黑W8(P)-GB5" panose="020B0800000000000000" pitchFamily="34" charset="-120"/>
              </a:rPr>
              <a:t>(</a:t>
            </a:r>
            <a:r>
              <a:rPr lang="en-US" altLang="zh-HK" sz="2800" dirty="0" smtClean="0">
                <a:ea typeface="華康儷金黑W8(P)-GB5" panose="020B0800000000000000" pitchFamily="34" charset="-120"/>
              </a:rPr>
              <a:t>1985</a:t>
            </a:r>
            <a:r>
              <a:rPr lang="zh-TW" altLang="zh-HK" sz="2800" dirty="0" smtClean="0">
                <a:ea typeface="華康儷金黑W8(P)-GB5" panose="020B0800000000000000" pitchFamily="34" charset="-120"/>
              </a:rPr>
              <a:t>和平</a:t>
            </a:r>
            <a:r>
              <a:rPr lang="zh-TW" altLang="zh-HK" sz="2800" dirty="0">
                <a:ea typeface="華康儷金黑W8(P)-GB5" panose="020B0800000000000000" pitchFamily="34" charset="-120"/>
              </a:rPr>
              <a:t>日文告</a:t>
            </a:r>
            <a:r>
              <a:rPr lang="en-US" altLang="zh-HK" sz="2800" dirty="0">
                <a:ea typeface="華康儷金黑W8(P)-GB5" panose="020B0800000000000000" pitchFamily="34" charset="-120"/>
              </a:rPr>
              <a:t>)</a:t>
            </a:r>
            <a:endParaRPr lang="zh-TW" altLang="zh-HK" sz="2800" dirty="0">
              <a:ea typeface="華康儷金黑W8(P)-GB5" panose="020B0800000000000000" pitchFamily="34" charset="-120"/>
            </a:endParaRPr>
          </a:p>
          <a:p>
            <a:pPr>
              <a:lnSpc>
                <a:spcPts val="3400"/>
              </a:lnSpc>
              <a:spcBef>
                <a:spcPts val="0"/>
              </a:spcBef>
            </a:pPr>
            <a:r>
              <a:rPr lang="en-GB" altLang="zh-HK" sz="3600" dirty="0">
                <a:ea typeface="華康儷金黑W8(P)-GB5" panose="020B0800000000000000" pitchFamily="34" charset="-120"/>
              </a:rPr>
              <a:t>Socrates said, "Knowledge is virtue", that differentials in knowledge lead to a different set of moral </a:t>
            </a:r>
            <a:r>
              <a:rPr lang="en-GB" altLang="zh-HK" sz="3600" dirty="0" smtClean="0">
                <a:ea typeface="華康儷金黑W8(P)-GB5" panose="020B0800000000000000" pitchFamily="34" charset="-120"/>
              </a:rPr>
              <a:t>ethics</a:t>
            </a:r>
            <a:r>
              <a:rPr lang="en-GB" altLang="zh-HK" sz="3600" i="1" dirty="0" smtClean="0">
                <a:ea typeface="華康儷金黑W8(P)-GB5" panose="020B0800000000000000" pitchFamily="34" charset="-120"/>
              </a:rPr>
              <a:t>. </a:t>
            </a:r>
            <a:r>
              <a:rPr lang="en-GB" altLang="zh-HK" sz="3600" dirty="0">
                <a:ea typeface="華康儷金黑W8(P)-GB5" panose="020B0800000000000000" pitchFamily="34" charset="-120"/>
              </a:rPr>
              <a:t>St. Pope John Paul II also said, "Young people, the future of peace lies in your hearts. To construct </a:t>
            </a:r>
            <a:r>
              <a:rPr lang="en-GB" altLang="zh-HK" sz="3600" dirty="0" smtClean="0">
                <a:ea typeface="華康儷金黑W8(P)-GB5" panose="020B0800000000000000" pitchFamily="34" charset="-120"/>
              </a:rPr>
              <a:t>history, </a:t>
            </a:r>
            <a:r>
              <a:rPr lang="en-GB" altLang="zh-HK" sz="3600" dirty="0">
                <a:ea typeface="華康儷金黑W8(P)-GB5" panose="020B0800000000000000" pitchFamily="34" charset="-120"/>
              </a:rPr>
              <a:t>you must free history from the false paths it is pursuing." </a:t>
            </a:r>
            <a:r>
              <a:rPr lang="en-GB" altLang="zh-HK" sz="2400" dirty="0" smtClean="0">
                <a:ea typeface="華康儷金黑W8(P)-GB5" panose="020B0800000000000000" pitchFamily="34" charset="-120"/>
              </a:rPr>
              <a:t>(World </a:t>
            </a:r>
            <a:r>
              <a:rPr lang="en-GB" altLang="zh-HK" sz="2400" dirty="0">
                <a:ea typeface="華康儷金黑W8(P)-GB5" panose="020B0800000000000000" pitchFamily="34" charset="-120"/>
              </a:rPr>
              <a:t>Day of Peace 1985</a:t>
            </a:r>
            <a:r>
              <a:rPr lang="en-GB" altLang="zh-HK" sz="2400" dirty="0" smtClean="0">
                <a:ea typeface="華康儷金黑W8(P)-GB5" panose="020B0800000000000000" pitchFamily="34" charset="-120"/>
              </a:rPr>
              <a:t>).</a:t>
            </a:r>
            <a:endParaRPr lang="zh-TW" altLang="zh-HK" sz="2400" dirty="0">
              <a:ea typeface="華康儷金黑W8(P)-GB5" panose="020B0800000000000000" pitchFamily="34"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480720"/>
          </a:xfrm>
        </p:spPr>
        <p:txBody>
          <a:bodyPr/>
          <a:lstStyle/>
          <a:p>
            <a:pPr>
              <a:lnSpc>
                <a:spcPts val="4000"/>
              </a:lnSpc>
              <a:spcBef>
                <a:spcPts val="0"/>
              </a:spcBef>
              <a:spcAft>
                <a:spcPts val="1200"/>
              </a:spcAft>
            </a:pPr>
            <a:r>
              <a:rPr lang="zh-TW" altLang="zh-HK" sz="3600" dirty="0">
                <a:latin typeface="華康黑體W9-GB5" panose="020B0909000000000000" pitchFamily="49" charset="-120"/>
                <a:ea typeface="華康黑體W9-GB5" panose="020B0909000000000000" pitchFamily="49" charset="-120"/>
              </a:rPr>
              <a:t>對</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人類不單犯了個別的錯誤</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而且是</a:t>
            </a:r>
            <a:r>
              <a:rPr lang="zh-TW" altLang="zh-HK" sz="3600" dirty="0">
                <a:solidFill>
                  <a:srgbClr val="FF0000"/>
                </a:solidFill>
                <a:latin typeface="華康黑體W9-GB5" panose="020B0909000000000000" pitchFamily="49" charset="-120"/>
                <a:ea typeface="華康黑體W9-GB5" panose="020B0909000000000000" pitchFamily="49" charset="-120"/>
              </a:rPr>
              <a:t>走在一條錯誤的道路上</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把不重要的當作重要</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把真正重要的</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丟到九霄雲外</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如果沒有人願意嘗試去「使歷史從錯誤的道路走出來」</a:t>
            </a:r>
            <a:r>
              <a:rPr lang="en-US" altLang="zh-HK" sz="3600" dirty="0">
                <a:latin typeface="華康黑體W9-GB5" panose="020B0909000000000000" pitchFamily="49" charset="-120"/>
                <a:ea typeface="華康黑體W9-GB5" panose="020B0909000000000000" pitchFamily="49" charset="-120"/>
              </a:rPr>
              <a:t>,</a:t>
            </a:r>
            <a:r>
              <a:rPr lang="zh-TW" altLang="zh-HK" sz="3600" dirty="0">
                <a:latin typeface="華康黑體W9-GB5" panose="020B0909000000000000" pitchFamily="49" charset="-120"/>
                <a:ea typeface="華康黑體W9-GB5" panose="020B0909000000000000" pitchFamily="49" charset="-120"/>
              </a:rPr>
              <a:t>人類只會越走越</a:t>
            </a:r>
            <a:r>
              <a:rPr lang="zh-TW" altLang="zh-HK" sz="3600" dirty="0" smtClean="0">
                <a:latin typeface="華康黑體W9-GB5" panose="020B0909000000000000" pitchFamily="49" charset="-120"/>
                <a:ea typeface="華康黑體W9-GB5" panose="020B0909000000000000" pitchFamily="49" charset="-120"/>
              </a:rPr>
              <a:t>遠</a:t>
            </a:r>
            <a:r>
              <a:rPr lang="en-US" altLang="zh-TW" sz="3600" dirty="0" smtClean="0">
                <a:latin typeface="華康黑體W9-GB5" panose="020B0909000000000000" pitchFamily="49" charset="-120"/>
                <a:ea typeface="華康黑體W9-GB5" panose="020B0909000000000000" pitchFamily="49" charset="-120"/>
              </a:rPr>
              <a:t>,</a:t>
            </a:r>
            <a:r>
              <a:rPr lang="zh-TW" altLang="zh-HK" sz="3600" dirty="0" smtClean="0">
                <a:latin typeface="華康黑體W9-GB5" panose="020B0909000000000000" pitchFamily="49" charset="-120"/>
                <a:ea typeface="華康黑體W9-GB5" panose="020B0909000000000000" pitchFamily="49" charset="-120"/>
              </a:rPr>
              <a:t>越</a:t>
            </a:r>
            <a:r>
              <a:rPr lang="zh-TW" altLang="zh-HK" sz="3600" dirty="0">
                <a:latin typeface="華康黑體W9-GB5" panose="020B0909000000000000" pitchFamily="49" charset="-120"/>
                <a:ea typeface="華康黑體W9-GB5" panose="020B0909000000000000" pitchFamily="49" charset="-120"/>
              </a:rPr>
              <a:t>走越錯</a:t>
            </a:r>
            <a:r>
              <a:rPr lang="en-US" altLang="zh-HK" sz="3600" dirty="0">
                <a:latin typeface="華康黑體W9-GB5" panose="020B0909000000000000" pitchFamily="49" charset="-120"/>
                <a:ea typeface="華康黑體W9-GB5" panose="020B0909000000000000" pitchFamily="49" charset="-120"/>
              </a:rPr>
              <a:t>,</a:t>
            </a:r>
            <a:r>
              <a:rPr lang="zh-TW" altLang="zh-HK" sz="3600" dirty="0">
                <a:solidFill>
                  <a:srgbClr val="FF0000"/>
                </a:solidFill>
                <a:latin typeface="華康黑體W9-GB5" panose="020B0909000000000000" pitchFamily="49" charset="-120"/>
                <a:ea typeface="華康黑體W9-GB5" panose="020B0909000000000000" pitchFamily="49" charset="-120"/>
              </a:rPr>
              <a:t>終至自取滅亡</a:t>
            </a:r>
            <a:r>
              <a:rPr lang="en-US" altLang="zh-HK" sz="3600" dirty="0">
                <a:latin typeface="華康黑體W9-GB5" panose="020B0909000000000000" pitchFamily="49" charset="-120"/>
                <a:ea typeface="華康黑體W9-GB5" panose="020B0909000000000000" pitchFamily="49" charset="-120"/>
              </a:rPr>
              <a:t>.</a:t>
            </a:r>
            <a:endParaRPr lang="zh-TW" altLang="zh-HK" sz="3600" dirty="0">
              <a:latin typeface="華康黑體W9-GB5" panose="020B0909000000000000" pitchFamily="49" charset="-120"/>
              <a:ea typeface="華康黑體W9-GB5" panose="020B0909000000000000" pitchFamily="49" charset="-120"/>
            </a:endParaRPr>
          </a:p>
          <a:p>
            <a:pPr>
              <a:lnSpc>
                <a:spcPts val="3400"/>
              </a:lnSpc>
              <a:spcBef>
                <a:spcPts val="0"/>
              </a:spcBef>
            </a:pPr>
            <a:r>
              <a:rPr lang="en-GB" altLang="zh-HK" dirty="0">
                <a:ea typeface="華康黑體W9-GB5" panose="020B0909000000000000" pitchFamily="49" charset="-120"/>
              </a:rPr>
              <a:t>Yes! Mankind is not only making individual mistakes, but is going down </a:t>
            </a:r>
            <a:r>
              <a:rPr lang="en-GB" altLang="zh-HK" b="1" dirty="0">
                <a:solidFill>
                  <a:srgbClr val="0000FF"/>
                </a:solidFill>
                <a:ea typeface="華康黑體W9-GB5" panose="020B0909000000000000" pitchFamily="49" charset="-120"/>
              </a:rPr>
              <a:t>the wrong path</a:t>
            </a:r>
            <a:r>
              <a:rPr lang="en-GB" altLang="zh-HK" dirty="0">
                <a:ea typeface="華康黑體W9-GB5" panose="020B0909000000000000" pitchFamily="49" charset="-120"/>
              </a:rPr>
              <a:t>, treating the unimportant as significant, and disregarding the imperative as inconsequential. </a:t>
            </a:r>
            <a:endParaRPr lang="en-GB" altLang="zh-HK" dirty="0" smtClean="0">
              <a:ea typeface="華康黑體W9-GB5" panose="020B0909000000000000" pitchFamily="49" charset="-120"/>
            </a:endParaRPr>
          </a:p>
          <a:p>
            <a:pPr>
              <a:lnSpc>
                <a:spcPts val="3400"/>
              </a:lnSpc>
              <a:spcBef>
                <a:spcPts val="0"/>
              </a:spcBef>
            </a:pPr>
            <a:r>
              <a:rPr lang="en-GB" altLang="zh-HK" dirty="0" smtClean="0">
                <a:ea typeface="華康黑體W9-GB5" panose="020B0909000000000000" pitchFamily="49" charset="-120"/>
              </a:rPr>
              <a:t>If </a:t>
            </a:r>
            <a:r>
              <a:rPr lang="en-GB" altLang="zh-HK" dirty="0">
                <a:ea typeface="華康黑體W9-GB5" panose="020B0909000000000000" pitchFamily="49" charset="-120"/>
              </a:rPr>
              <a:t>no one is willing to try to "free history from the false paths it is pursuing", humanity will only travel further down the wrong road to </a:t>
            </a:r>
            <a:r>
              <a:rPr lang="en-GB" altLang="zh-HK" dirty="0" smtClean="0">
                <a:ea typeface="華康黑體W9-GB5" panose="020B0909000000000000" pitchFamily="49" charset="-120"/>
              </a:rPr>
              <a:t>destruction.</a:t>
            </a:r>
            <a:endParaRPr lang="zh-TW" altLang="zh-HK"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264696"/>
          </a:xfrm>
        </p:spPr>
        <p:txBody>
          <a:bodyPr/>
          <a:lstStyle/>
          <a:p>
            <a:pPr>
              <a:spcAft>
                <a:spcPts val="600"/>
              </a:spcAft>
            </a:pPr>
            <a:r>
              <a:rPr lang="en-US" altLang="zh-HK" sz="3600" dirty="0">
                <a:ea typeface="華康黑體W9-GB5" panose="020B0909000000000000" pitchFamily="49" charset="-120"/>
              </a:rPr>
              <a:t>1986</a:t>
            </a:r>
            <a:r>
              <a:rPr lang="zh-TW" altLang="zh-HK" sz="3600" dirty="0">
                <a:ea typeface="華康黑體W9-GB5" panose="020B0909000000000000" pitchFamily="49" charset="-120"/>
              </a:rPr>
              <a:t>年教宗和平文告發佈後一年</a:t>
            </a:r>
            <a:r>
              <a:rPr lang="en-US" altLang="zh-HK" sz="3600" dirty="0">
                <a:ea typeface="華康黑體W9-GB5" panose="020B0909000000000000" pitchFamily="49" charset="-120"/>
              </a:rPr>
              <a:t>,</a:t>
            </a:r>
            <a:r>
              <a:rPr lang="zh-TW" altLang="zh-HK" sz="3600" dirty="0">
                <a:ea typeface="華康黑體W9-GB5" panose="020B0909000000000000" pitchFamily="49" charset="-120"/>
              </a:rPr>
              <a:t>公教教研中心成立</a:t>
            </a:r>
            <a:r>
              <a:rPr lang="en-US" altLang="zh-HK" sz="3600" dirty="0">
                <a:ea typeface="華康黑體W9-GB5" panose="020B0909000000000000" pitchFamily="49" charset="-120"/>
              </a:rPr>
              <a:t>.</a:t>
            </a:r>
            <a:r>
              <a:rPr lang="zh-TW" altLang="zh-HK" sz="3600" dirty="0">
                <a:ea typeface="華康黑體W9-GB5" panose="020B0909000000000000" pitchFamily="49" charset="-120"/>
              </a:rPr>
              <a:t>教宗當年的話卻一直在我的腦海中翻來覆去</a:t>
            </a:r>
            <a:r>
              <a:rPr lang="en-US" altLang="zh-HK" sz="3600" dirty="0">
                <a:ea typeface="華康黑體W9-GB5" panose="020B0909000000000000" pitchFamily="49" charset="-120"/>
              </a:rPr>
              <a:t>,</a:t>
            </a:r>
            <a:r>
              <a:rPr lang="zh-TW" altLang="zh-HK" sz="3600" dirty="0">
                <a:ea typeface="華康黑體W9-GB5" panose="020B0909000000000000" pitchFamily="49" charset="-120"/>
              </a:rPr>
              <a:t>無法</a:t>
            </a:r>
            <a:r>
              <a:rPr lang="zh-TW" altLang="zh-HK" sz="3600" dirty="0" smtClean="0">
                <a:ea typeface="華康黑體W9-GB5" panose="020B0909000000000000" pitchFamily="49" charset="-120"/>
              </a:rPr>
              <a:t>忘記</a:t>
            </a:r>
            <a:r>
              <a:rPr lang="en-US" altLang="zh-TW" sz="3600" dirty="0" smtClean="0">
                <a:ea typeface="華康黑體W9-GB5" panose="020B0909000000000000" pitchFamily="49" charset="-120"/>
              </a:rPr>
              <a:t>;</a:t>
            </a:r>
            <a:r>
              <a:rPr lang="zh-TW" altLang="zh-HK" sz="3600" dirty="0" smtClean="0">
                <a:solidFill>
                  <a:srgbClr val="FF0000"/>
                </a:solidFill>
                <a:ea typeface="華康黑體W9-GB5" panose="020B0909000000000000" pitchFamily="49" charset="-120"/>
              </a:rPr>
              <a:t>我</a:t>
            </a:r>
            <a:r>
              <a:rPr lang="zh-TW" altLang="zh-HK" sz="3600" dirty="0">
                <a:solidFill>
                  <a:srgbClr val="FF0000"/>
                </a:solidFill>
                <a:ea typeface="華康黑體W9-GB5" panose="020B0909000000000000" pitchFamily="49" charset="-120"/>
              </a:rPr>
              <a:t>魂牽夢縈都在</a:t>
            </a:r>
            <a:r>
              <a:rPr lang="zh-TW" altLang="zh-HK" sz="3600" dirty="0" smtClean="0">
                <a:solidFill>
                  <a:srgbClr val="FF0000"/>
                </a:solidFill>
                <a:ea typeface="華康黑體W9-GB5" panose="020B0909000000000000" pitchFamily="49" charset="-120"/>
              </a:rPr>
              <a:t>問</a:t>
            </a:r>
            <a:r>
              <a:rPr lang="en-US" altLang="zh-TW" sz="3600" dirty="0" smtClean="0">
                <a:solidFill>
                  <a:srgbClr val="FF0000"/>
                </a:solidFill>
                <a:ea typeface="華康黑體W9-GB5" panose="020B0909000000000000" pitchFamily="49" charset="-120"/>
              </a:rPr>
              <a:t>:</a:t>
            </a:r>
            <a:r>
              <a:rPr lang="zh-TW" altLang="zh-HK" sz="3600" dirty="0" smtClean="0">
                <a:solidFill>
                  <a:srgbClr val="FF0000"/>
                </a:solidFill>
                <a:ea typeface="華康黑體W9-GB5" panose="020B0909000000000000" pitchFamily="49" charset="-120"/>
              </a:rPr>
              <a:t>這</a:t>
            </a:r>
            <a:r>
              <a:rPr lang="zh-TW" altLang="zh-HK" sz="3600" dirty="0">
                <a:solidFill>
                  <a:srgbClr val="FF0000"/>
                </a:solidFill>
                <a:ea typeface="華康黑體W9-GB5" panose="020B0909000000000000" pitchFamily="49" charset="-120"/>
              </a:rPr>
              <a:t>世界為什麼不能變天</a:t>
            </a:r>
            <a:r>
              <a:rPr lang="zh-TW" altLang="zh-HK" sz="3600" dirty="0" smtClean="0">
                <a:solidFill>
                  <a:srgbClr val="FF0000"/>
                </a:solidFill>
                <a:ea typeface="華康黑體W9-GB5" panose="020B0909000000000000" pitchFamily="49" charset="-120"/>
              </a:rPr>
              <a:t>國</a:t>
            </a:r>
            <a:r>
              <a:rPr lang="en-US" altLang="zh-TW" sz="3600" dirty="0" smtClean="0">
                <a:solidFill>
                  <a:srgbClr val="FF0000"/>
                </a:solidFill>
                <a:ea typeface="華康黑體W9-GB5" panose="020B0909000000000000" pitchFamily="49" charset="-120"/>
              </a:rPr>
              <a:t>,</a:t>
            </a:r>
            <a:r>
              <a:rPr lang="zh-TW" altLang="zh-HK" sz="3600" dirty="0" smtClean="0">
                <a:solidFill>
                  <a:srgbClr val="FF0000"/>
                </a:solidFill>
                <a:ea typeface="華康黑體W9-GB5" panose="020B0909000000000000" pitchFamily="49" charset="-120"/>
              </a:rPr>
              <a:t>天家</a:t>
            </a:r>
            <a:r>
              <a:rPr lang="en-US" altLang="zh-TW" sz="3600" dirty="0" smtClean="0">
                <a:ea typeface="華康黑體W9-GB5" panose="020B0909000000000000" pitchFamily="49" charset="-120"/>
              </a:rPr>
              <a:t>;</a:t>
            </a:r>
            <a:r>
              <a:rPr lang="zh-TW" altLang="zh-HK" sz="3600" dirty="0" smtClean="0">
                <a:ea typeface="華康黑體W9-GB5" panose="020B0909000000000000" pitchFamily="49" charset="-120"/>
              </a:rPr>
              <a:t>它</a:t>
            </a:r>
            <a:r>
              <a:rPr lang="zh-TW" altLang="zh-HK" sz="3600" dirty="0">
                <a:ea typeface="華康黑體W9-GB5" panose="020B0909000000000000" pitchFamily="49" charset="-120"/>
              </a:rPr>
              <a:t>究竟有什麼不妥</a:t>
            </a:r>
            <a:r>
              <a:rPr lang="en-US" altLang="zh-HK" sz="3600" dirty="0">
                <a:ea typeface="華康黑體W9-GB5" panose="020B0909000000000000" pitchFamily="49" charset="-120"/>
              </a:rPr>
              <a:t>?</a:t>
            </a:r>
            <a:endParaRPr lang="zh-TW" altLang="zh-HK" sz="3600" dirty="0">
              <a:ea typeface="華康黑體W9-GB5" panose="020B0909000000000000" pitchFamily="49" charset="-120"/>
            </a:endParaRPr>
          </a:p>
          <a:p>
            <a:pPr>
              <a:lnSpc>
                <a:spcPts val="3600"/>
              </a:lnSpc>
            </a:pPr>
            <a:r>
              <a:rPr lang="en-GB" altLang="zh-HK" dirty="0">
                <a:ea typeface="華康黑體W9-GB5" panose="020B0909000000000000" pitchFamily="49" charset="-120"/>
              </a:rPr>
              <a:t>In 1986, a year after the Pope John Paul II's Peace Message, Catholic Institute for Religion and Society (CIRS) was established. Years on, the Pope’s words remain in my mind, impossible to erase, and still churning for an answer. Why can't the world become the Kingdom of God, our heavenly home</a:t>
            </a:r>
            <a:r>
              <a:rPr lang="en-GB" altLang="zh-HK" dirty="0">
                <a:solidFill>
                  <a:srgbClr val="FF0000"/>
                </a:solidFill>
                <a:ea typeface="華康黑體W9-GB5" panose="020B0909000000000000" pitchFamily="49" charset="-120"/>
              </a:rPr>
              <a:t>? What exactly is wrong?</a:t>
            </a:r>
            <a:endParaRPr lang="zh-HK" altLang="en-US" dirty="0">
              <a:solidFill>
                <a:srgbClr val="FF0000"/>
              </a:solidFill>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spcBef>
                <a:spcPts val="0"/>
              </a:spcBef>
              <a:spcAft>
                <a:spcPts val="1200"/>
              </a:spcAft>
            </a:pPr>
            <a:r>
              <a:rPr lang="zh-TW" altLang="zh-HK" sz="3800" dirty="0">
                <a:ea typeface="華康黑體W9-GB5" panose="020B0909000000000000" pitchFamily="49" charset="-120"/>
              </a:rPr>
              <a:t>我</a:t>
            </a:r>
            <a:r>
              <a:rPr lang="zh-TW" altLang="zh-HK" sz="3800" dirty="0" smtClean="0">
                <a:ea typeface="華康黑體W9-GB5" panose="020B0909000000000000" pitchFamily="49" charset="-120"/>
              </a:rPr>
              <a:t>相信梵蒂岡</a:t>
            </a:r>
            <a:r>
              <a:rPr lang="zh-TW" altLang="zh-HK" sz="3800" dirty="0">
                <a:ea typeface="華康黑體W9-GB5" panose="020B0909000000000000" pitchFamily="49" charset="-120"/>
              </a:rPr>
              <a:t>第二次大公會議</a:t>
            </a:r>
            <a:r>
              <a:rPr lang="en-US" altLang="zh-HK" sz="3800" dirty="0">
                <a:ea typeface="華康黑體W9-GB5" panose="020B0909000000000000" pitchFamily="49" charset="-120"/>
              </a:rPr>
              <a:t>(</a:t>
            </a:r>
            <a:r>
              <a:rPr lang="zh-TW" altLang="zh-HK" sz="3800" dirty="0" smtClean="0">
                <a:ea typeface="華康黑體W9-GB5" panose="020B0909000000000000" pitchFamily="49" charset="-120"/>
              </a:rPr>
              <a:t>簡稱梵二</a:t>
            </a:r>
            <a:r>
              <a:rPr lang="en-US" altLang="zh-HK" sz="3800" dirty="0" smtClean="0">
                <a:ea typeface="華康黑體W9-GB5" panose="020B0909000000000000" pitchFamily="49" charset="-120"/>
              </a:rPr>
              <a:t>),</a:t>
            </a:r>
            <a:r>
              <a:rPr lang="zh-TW" altLang="zh-HK" sz="3800" dirty="0">
                <a:ea typeface="華康黑體W9-GB5" panose="020B0909000000000000" pitchFamily="49" charset="-120"/>
              </a:rPr>
              <a:t>是真的給了答案</a:t>
            </a:r>
            <a:r>
              <a:rPr lang="en-US" altLang="zh-HK" sz="3800" dirty="0">
                <a:ea typeface="華康黑體W9-GB5" panose="020B0909000000000000" pitchFamily="49" charset="-120"/>
              </a:rPr>
              <a:t>.</a:t>
            </a:r>
            <a:r>
              <a:rPr lang="zh-TW" altLang="zh-HK" sz="3800" dirty="0">
                <a:ea typeface="華康黑體W9-GB5" panose="020B0909000000000000" pitchFamily="49" charset="-120"/>
              </a:rPr>
              <a:t>可惜的是</a:t>
            </a:r>
            <a:r>
              <a:rPr lang="en-US" altLang="zh-HK" sz="3800" dirty="0">
                <a:ea typeface="華康黑體W9-GB5" panose="020B0909000000000000" pitchFamily="49" charset="-120"/>
              </a:rPr>
              <a:t>,</a:t>
            </a:r>
            <a:r>
              <a:rPr lang="zh-TW" altLang="zh-HK" sz="3800" dirty="0">
                <a:ea typeface="華康黑體W9-GB5" panose="020B0909000000000000" pitchFamily="49" charset="-120"/>
              </a:rPr>
              <a:t>半個世紀過去</a:t>
            </a:r>
            <a:r>
              <a:rPr lang="zh-TW" altLang="zh-HK" sz="3800" dirty="0" smtClean="0">
                <a:ea typeface="華康黑體W9-GB5" panose="020B0909000000000000" pitchFamily="49" charset="-120"/>
              </a:rPr>
              <a:t>了《</a:t>
            </a:r>
            <a:r>
              <a:rPr lang="zh-TW" altLang="zh-HK" sz="3800" dirty="0">
                <a:ea typeface="華康黑體W9-GB5" panose="020B0909000000000000" pitchFamily="49" charset="-120"/>
              </a:rPr>
              <a:t>梵二》的最精華處</a:t>
            </a:r>
            <a:r>
              <a:rPr lang="en-US" altLang="zh-HK" sz="3800" dirty="0" smtClean="0">
                <a:ea typeface="華康黑體W9-GB5" panose="020B0909000000000000" pitchFamily="49" charset="-120"/>
              </a:rPr>
              <a:t>,</a:t>
            </a:r>
            <a:r>
              <a:rPr lang="zh-TW" altLang="zh-HK" sz="3800" dirty="0" smtClean="0">
                <a:ea typeface="華康黑體W9-GB5" panose="020B0909000000000000" pitchFamily="49" charset="-120"/>
              </a:rPr>
              <a:t>還是</a:t>
            </a:r>
            <a:r>
              <a:rPr lang="zh-TW" altLang="zh-HK" sz="3800" dirty="0">
                <a:ea typeface="華康黑體W9-GB5" panose="020B0909000000000000" pitchFamily="49" charset="-120"/>
              </a:rPr>
              <a:t>鮮有被</a:t>
            </a:r>
            <a:r>
              <a:rPr lang="zh-TW" altLang="zh-HK" sz="3800" dirty="0" smtClean="0">
                <a:ea typeface="華康黑體W9-GB5" panose="020B0909000000000000" pitchFamily="49" charset="-120"/>
              </a:rPr>
              <a:t>認真關注</a:t>
            </a:r>
            <a:r>
              <a:rPr lang="en-US" altLang="zh-HK" sz="3800" dirty="0" smtClean="0">
                <a:ea typeface="華康黑體W9-GB5" panose="020B0909000000000000" pitchFamily="49" charset="-120"/>
              </a:rPr>
              <a:t>.</a:t>
            </a:r>
            <a:endParaRPr lang="zh-TW" altLang="zh-HK" sz="3800" dirty="0">
              <a:ea typeface="華康黑體W9-GB5" panose="020B0909000000000000" pitchFamily="49" charset="-120"/>
            </a:endParaRPr>
          </a:p>
          <a:p>
            <a:pPr>
              <a:lnSpc>
                <a:spcPts val="3600"/>
              </a:lnSpc>
              <a:spcBef>
                <a:spcPts val="0"/>
              </a:spcBef>
              <a:spcAft>
                <a:spcPts val="600"/>
              </a:spcAft>
            </a:pPr>
            <a:r>
              <a:rPr lang="en-GB" altLang="zh-HK" sz="3600" dirty="0">
                <a:ea typeface="華康黑體W9-GB5" panose="020B0909000000000000" pitchFamily="49" charset="-120"/>
              </a:rPr>
              <a:t>I believe the Second Vatican Council </a:t>
            </a:r>
            <a:endParaRPr lang="en-GB" altLang="zh-HK" sz="3600" dirty="0" smtClean="0">
              <a:ea typeface="華康黑體W9-GB5" panose="020B0909000000000000" pitchFamily="49" charset="-120"/>
            </a:endParaRPr>
          </a:p>
          <a:p>
            <a:pPr>
              <a:lnSpc>
                <a:spcPts val="3600"/>
              </a:lnSpc>
              <a:spcBef>
                <a:spcPts val="0"/>
              </a:spcBef>
              <a:spcAft>
                <a:spcPts val="600"/>
              </a:spcAft>
            </a:pPr>
            <a:r>
              <a:rPr lang="en-GB" altLang="zh-HK" sz="3600" dirty="0" smtClean="0">
                <a:ea typeface="華康黑體W9-GB5" panose="020B0909000000000000" pitchFamily="49" charset="-120"/>
              </a:rPr>
              <a:t>(Vatican II) </a:t>
            </a:r>
            <a:r>
              <a:rPr lang="en-GB" altLang="zh-HK" sz="3600" dirty="0">
                <a:ea typeface="華康黑體W9-GB5" panose="020B0909000000000000" pitchFamily="49" charset="-120"/>
              </a:rPr>
              <a:t>really did give the answer. Unfortunately, half a century later, </a:t>
            </a:r>
            <a:r>
              <a:rPr lang="en-GB" altLang="zh-HK" sz="3600" dirty="0">
                <a:solidFill>
                  <a:srgbClr val="FF0000"/>
                </a:solidFill>
                <a:ea typeface="華康黑體W9-GB5" panose="020B0909000000000000" pitchFamily="49" charset="-120"/>
              </a:rPr>
              <a:t>the most salient points of Vatican II have received little prominence</a:t>
            </a:r>
            <a:r>
              <a:rPr lang="en-GB" altLang="zh-HK" sz="3600" dirty="0">
                <a:ea typeface="華康黑體W9-GB5" panose="020B0909000000000000" pitchFamily="49" charset="-120"/>
              </a:rPr>
              <a:t> and less than </a:t>
            </a:r>
            <a:endParaRPr lang="en-GB" altLang="zh-HK" sz="3600" dirty="0" smtClean="0">
              <a:ea typeface="華康黑體W9-GB5" panose="020B0909000000000000" pitchFamily="49" charset="-120"/>
            </a:endParaRPr>
          </a:p>
          <a:p>
            <a:pPr>
              <a:lnSpc>
                <a:spcPts val="3600"/>
              </a:lnSpc>
              <a:spcBef>
                <a:spcPts val="0"/>
              </a:spcBef>
              <a:spcAft>
                <a:spcPts val="600"/>
              </a:spcAft>
            </a:pPr>
            <a:r>
              <a:rPr lang="en-GB" altLang="zh-HK" sz="3600" dirty="0" smtClean="0">
                <a:ea typeface="華康黑體W9-GB5" panose="020B0909000000000000" pitchFamily="49" charset="-120"/>
              </a:rPr>
              <a:t>widespread </a:t>
            </a:r>
            <a:r>
              <a:rPr lang="en-GB" altLang="zh-HK" sz="3600" dirty="0">
                <a:ea typeface="華康黑體W9-GB5" panose="020B0909000000000000" pitchFamily="49" charset="-120"/>
              </a:rPr>
              <a:t>attention.</a:t>
            </a:r>
            <a:endParaRPr lang="zh-TW" altLang="zh-HK" sz="3600" dirty="0">
              <a:ea typeface="華康黑體W9-GB5" panose="020B0909000000000000" pitchFamily="49" charset="-120"/>
            </a:endParaRPr>
          </a:p>
          <a:p>
            <a:pPr>
              <a:lnSpc>
                <a:spcPts val="4100"/>
              </a:lnSpc>
              <a:spcBef>
                <a:spcPts val="0"/>
              </a:spcBef>
              <a:spcAft>
                <a:spcPts val="600"/>
              </a:spcAft>
            </a:pPr>
            <a:r>
              <a:rPr lang="zh-TW" altLang="zh-HK" sz="3600" dirty="0">
                <a:ea typeface="華康黑體W9-GB5" panose="020B0909000000000000" pitchFamily="49" charset="-120"/>
              </a:rPr>
              <a:t>《梵二》的精華</a:t>
            </a:r>
            <a:r>
              <a:rPr lang="en-US" altLang="zh-HK" sz="3600" dirty="0">
                <a:ea typeface="華康黑體W9-GB5" panose="020B0909000000000000" pitchFamily="49" charset="-120"/>
              </a:rPr>
              <a:t>,</a:t>
            </a:r>
            <a:r>
              <a:rPr lang="zh-TW" altLang="zh-HK" sz="3600" dirty="0">
                <a:ea typeface="華康黑體W9-GB5" panose="020B0909000000000000" pitchFamily="49" charset="-120"/>
              </a:rPr>
              <a:t>至少有三大點：</a:t>
            </a:r>
          </a:p>
          <a:p>
            <a:pPr>
              <a:lnSpc>
                <a:spcPts val="3700"/>
              </a:lnSpc>
              <a:spcBef>
                <a:spcPts val="0"/>
              </a:spcBef>
            </a:pPr>
            <a:r>
              <a:rPr lang="en-GB" altLang="zh-HK" sz="3600" spc="-150" dirty="0">
                <a:ea typeface="華康黑體W9-GB5" panose="020B0909000000000000" pitchFamily="49" charset="-120"/>
              </a:rPr>
              <a:t>There are at least </a:t>
            </a:r>
            <a:r>
              <a:rPr lang="en-GB" altLang="zh-HK" sz="3600" spc="-150" dirty="0">
                <a:solidFill>
                  <a:srgbClr val="FF0000"/>
                </a:solidFill>
                <a:ea typeface="華康黑體W9-GB5" panose="020B0909000000000000" pitchFamily="49" charset="-120"/>
              </a:rPr>
              <a:t>three major points </a:t>
            </a:r>
            <a:r>
              <a:rPr lang="en-GB" altLang="zh-HK" sz="3600" spc="-150" dirty="0">
                <a:ea typeface="華康黑體W9-GB5" panose="020B0909000000000000" pitchFamily="49" charset="-120"/>
              </a:rPr>
              <a:t>in </a:t>
            </a:r>
            <a:r>
              <a:rPr lang="en-GB" altLang="zh-HK" sz="3600" spc="-150" dirty="0" smtClean="0">
                <a:ea typeface="華康黑體W9-GB5" panose="020B0909000000000000" pitchFamily="49" charset="-120"/>
              </a:rPr>
              <a:t>Vat </a:t>
            </a:r>
            <a:r>
              <a:rPr lang="en-GB" altLang="zh-HK" sz="3600" spc="-150" dirty="0">
                <a:ea typeface="華康黑體W9-GB5" panose="020B0909000000000000" pitchFamily="49" charset="-120"/>
              </a:rPr>
              <a:t>II</a:t>
            </a:r>
            <a:r>
              <a:rPr lang="en-GB" altLang="zh-HK" sz="3600" spc="-150" dirty="0" smtClean="0">
                <a:ea typeface="華康黑體W9-GB5" panose="020B0909000000000000" pitchFamily="49" charset="-120"/>
              </a:rPr>
              <a:t>.</a:t>
            </a:r>
            <a:endParaRPr lang="zh-HK" altLang="en-US" sz="3600" spc="-15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741368"/>
          </a:xfrm>
        </p:spPr>
        <p:txBody>
          <a:bodyPr/>
          <a:lstStyle/>
          <a:p>
            <a:pPr>
              <a:spcBef>
                <a:spcPts val="0"/>
              </a:spcBef>
              <a:spcAft>
                <a:spcPts val="1200"/>
              </a:spcAft>
            </a:pPr>
            <a:r>
              <a:rPr lang="en-US" altLang="zh-HK" sz="3600" dirty="0">
                <a:ea typeface="華康黑體W9-GB5" panose="020B0909000000000000" pitchFamily="49" charset="-120"/>
              </a:rPr>
              <a:t>1.</a:t>
            </a:r>
            <a:r>
              <a:rPr lang="zh-TW" altLang="zh-HK" sz="3600" dirty="0">
                <a:solidFill>
                  <a:srgbClr val="FF0000"/>
                </a:solidFill>
                <a:ea typeface="華康黑體W9-GB5" panose="020B0909000000000000" pitchFamily="49" charset="-120"/>
              </a:rPr>
              <a:t>天主聖三的解釋</a:t>
            </a:r>
            <a:r>
              <a:rPr lang="en-US" altLang="zh-HK" sz="3600" dirty="0">
                <a:ea typeface="華康黑體W9-GB5" panose="020B0909000000000000" pitchFamily="49" charset="-120"/>
              </a:rPr>
              <a:t>,</a:t>
            </a:r>
            <a:r>
              <a:rPr lang="zh-TW" altLang="zh-HK" sz="3600" dirty="0">
                <a:ea typeface="華康黑體W9-GB5" panose="020B0909000000000000" pitchFamily="49" charset="-120"/>
              </a:rPr>
              <a:t>已經從不能被人腦明白</a:t>
            </a:r>
            <a:r>
              <a:rPr lang="zh-TW" altLang="zh-HK" sz="3600" dirty="0" smtClean="0">
                <a:ea typeface="華康黑體W9-GB5" panose="020B0909000000000000" pitchFamily="49" charset="-120"/>
              </a:rPr>
              <a:t>的</a:t>
            </a:r>
            <a:r>
              <a:rPr lang="en-US" altLang="zh-TW" sz="3600" dirty="0" smtClean="0">
                <a:ea typeface="華康黑體W9-GB5" panose="020B0909000000000000" pitchFamily="49" charset="-120"/>
              </a:rPr>
              <a:t>,</a:t>
            </a:r>
            <a:r>
              <a:rPr lang="zh-TW" altLang="zh-HK" sz="3600" dirty="0" smtClean="0">
                <a:ea typeface="華康黑體W9-GB5" panose="020B0909000000000000" pitchFamily="49" charset="-120"/>
              </a:rPr>
              <a:t>抽象的</a:t>
            </a:r>
            <a:r>
              <a:rPr lang="zh-TW" altLang="zh-HK" sz="3600" dirty="0" smtClean="0">
                <a:solidFill>
                  <a:srgbClr val="0000FF"/>
                </a:solidFill>
                <a:ea typeface="華康黑體W9-GB5" panose="020B0909000000000000" pitchFamily="49" charset="-120"/>
              </a:rPr>
              <a:t>奧蹟</a:t>
            </a:r>
            <a:r>
              <a:rPr lang="en-US" altLang="zh-HK" sz="3600" dirty="0" smtClean="0">
                <a:ea typeface="華康黑體W9-GB5" panose="020B0909000000000000" pitchFamily="49" charset="-120"/>
              </a:rPr>
              <a:t>,</a:t>
            </a:r>
            <a:r>
              <a:rPr lang="zh-TW" altLang="zh-HK" sz="3600" dirty="0">
                <a:ea typeface="華康黑體W9-GB5" panose="020B0909000000000000" pitchFamily="49" charset="-120"/>
              </a:rPr>
              <a:t>轉為可以明白</a:t>
            </a:r>
            <a:r>
              <a:rPr lang="en-US" altLang="zh-HK" sz="3600" dirty="0">
                <a:ea typeface="華康黑體W9-GB5" panose="020B0909000000000000" pitchFamily="49" charset="-120"/>
              </a:rPr>
              <a:t>,</a:t>
            </a:r>
            <a:r>
              <a:rPr lang="zh-TW" altLang="zh-HK" sz="3600" dirty="0">
                <a:ea typeface="華康黑體W9-GB5" panose="020B0909000000000000" pitchFamily="49" charset="-120"/>
              </a:rPr>
              <a:t>而且必須是能活出來</a:t>
            </a:r>
            <a:r>
              <a:rPr lang="zh-TW" altLang="zh-HK" sz="3600" dirty="0" smtClean="0">
                <a:ea typeface="華康黑體W9-GB5" panose="020B0909000000000000" pitchFamily="49" charset="-120"/>
              </a:rPr>
              <a:t>的</a:t>
            </a:r>
            <a:r>
              <a:rPr lang="zh-TW" altLang="zh-HK" sz="3600" dirty="0" smtClean="0">
                <a:solidFill>
                  <a:srgbClr val="0000FF"/>
                </a:solidFill>
                <a:ea typeface="華康黑體W9-GB5" panose="020B0909000000000000" pitchFamily="49" charset="-120"/>
              </a:rPr>
              <a:t>生活</a:t>
            </a:r>
            <a:r>
              <a:rPr lang="en-US" altLang="zh-HK" sz="3600" dirty="0" smtClean="0">
                <a:ea typeface="華康黑體W9-GB5" panose="020B0909000000000000" pitchFamily="49" charset="-120"/>
              </a:rPr>
              <a:t>,</a:t>
            </a:r>
            <a:r>
              <a:rPr lang="zh-TW" altLang="zh-HK" sz="3600" dirty="0" smtClean="0">
                <a:ea typeface="華康黑體W9-GB5" panose="020B0909000000000000" pitchFamily="49" charset="-120"/>
              </a:rPr>
              <a:t>亦即</a:t>
            </a:r>
            <a:r>
              <a:rPr lang="zh-TW" altLang="zh-HK" sz="3600" dirty="0" smtClean="0">
                <a:solidFill>
                  <a:srgbClr val="FF0000"/>
                </a:solidFill>
                <a:ea typeface="華康黑體W9-GB5" panose="020B0909000000000000" pitchFamily="49" charset="-120"/>
              </a:rPr>
              <a:t>聖三可以而且</a:t>
            </a:r>
            <a:r>
              <a:rPr lang="zh-TW" altLang="zh-HK" sz="3600" dirty="0">
                <a:solidFill>
                  <a:srgbClr val="FF0000"/>
                </a:solidFill>
                <a:ea typeface="華康黑體W9-GB5" panose="020B0909000000000000" pitchFamily="49" charset="-120"/>
              </a:rPr>
              <a:t>應該成為基督徒生命的基礎和活力的泉源</a:t>
            </a:r>
            <a:r>
              <a:rPr lang="en-US" altLang="zh-HK" sz="3600" dirty="0">
                <a:solidFill>
                  <a:srgbClr val="FF0000"/>
                </a:solidFill>
                <a:ea typeface="華康黑體W9-GB5" panose="020B0909000000000000" pitchFamily="49" charset="-120"/>
              </a:rPr>
              <a:t>.</a:t>
            </a:r>
            <a:r>
              <a:rPr lang="en-US" altLang="zh-HK" sz="2400" dirty="0">
                <a:ea typeface="華康黑體W9-GB5" panose="020B0909000000000000" pitchFamily="49" charset="-120"/>
              </a:rPr>
              <a:t>(</a:t>
            </a:r>
            <a:r>
              <a:rPr lang="zh-TW" altLang="zh-HK" sz="2400" dirty="0">
                <a:ea typeface="華康黑體W9-GB5" panose="020B0909000000000000" pitchFamily="49" charset="-120"/>
              </a:rPr>
              <a:t>全部的梵二文憲</a:t>
            </a:r>
            <a:r>
              <a:rPr lang="en-US" altLang="zh-HK" sz="2400" dirty="0">
                <a:ea typeface="華康黑體W9-GB5" panose="020B0909000000000000" pitchFamily="49" charset="-120"/>
              </a:rPr>
              <a:t>)</a:t>
            </a:r>
            <a:endParaRPr lang="zh-TW" altLang="zh-HK" sz="2400" dirty="0">
              <a:ea typeface="華康黑體W9-GB5" panose="020B0909000000000000" pitchFamily="49" charset="-120"/>
            </a:endParaRPr>
          </a:p>
          <a:p>
            <a:pPr>
              <a:lnSpc>
                <a:spcPts val="3800"/>
              </a:lnSpc>
              <a:spcBef>
                <a:spcPts val="600"/>
              </a:spcBef>
            </a:pPr>
            <a:r>
              <a:rPr lang="en-GB" altLang="zh-HK" sz="3800" dirty="0">
                <a:ea typeface="華康黑體W9-GB5" panose="020B0909000000000000" pitchFamily="49" charset="-120"/>
              </a:rPr>
              <a:t>1. The interpretation of the Trinity has been transformed from an abstract '</a:t>
            </a:r>
            <a:r>
              <a:rPr lang="en-GB" altLang="zh-HK" sz="3800" b="1" dirty="0">
                <a:solidFill>
                  <a:srgbClr val="0000FF"/>
                </a:solidFill>
                <a:ea typeface="華康黑體W9-GB5" panose="020B0909000000000000" pitchFamily="49" charset="-120"/>
              </a:rPr>
              <a:t>mystery</a:t>
            </a:r>
            <a:r>
              <a:rPr lang="en-GB" altLang="zh-HK" sz="3800" dirty="0">
                <a:ea typeface="華康黑體W9-GB5" panose="020B0909000000000000" pitchFamily="49" charset="-120"/>
              </a:rPr>
              <a:t>' that could not be understood by the human mind to a '</a:t>
            </a:r>
            <a:r>
              <a:rPr lang="en-GB" altLang="zh-HK" sz="3800" b="1" dirty="0">
                <a:solidFill>
                  <a:srgbClr val="0000FF"/>
                </a:solidFill>
                <a:ea typeface="華康黑體W9-GB5" panose="020B0909000000000000" pitchFamily="49" charset="-120"/>
              </a:rPr>
              <a:t>life</a:t>
            </a:r>
            <a:r>
              <a:rPr lang="en-GB" altLang="zh-HK" sz="3800" dirty="0">
                <a:ea typeface="華康黑體W9-GB5" panose="020B0909000000000000" pitchFamily="49" charset="-120"/>
              </a:rPr>
              <a:t>' that can be understood and must be lived out. That is, the 'Trinity' can and should be the foundation of Christian life and a source of vitality. </a:t>
            </a:r>
            <a:r>
              <a:rPr lang="en-GB" altLang="zh-HK" sz="2800" dirty="0">
                <a:ea typeface="華康黑體W9-GB5" panose="020B0909000000000000" pitchFamily="49" charset="-120"/>
              </a:rPr>
              <a:t>(All documents of </a:t>
            </a:r>
            <a:r>
              <a:rPr lang="en-GB" altLang="zh-HK" sz="2800" dirty="0" smtClean="0">
                <a:ea typeface="華康黑體W9-GB5" panose="020B0909000000000000" pitchFamily="49" charset="-120"/>
              </a:rPr>
              <a:t>Vat </a:t>
            </a:r>
            <a:r>
              <a:rPr lang="en-GB" altLang="zh-HK" sz="2800" dirty="0">
                <a:ea typeface="華康黑體W9-GB5" panose="020B0909000000000000" pitchFamily="49" charset="-120"/>
              </a:rPr>
              <a:t>II</a:t>
            </a:r>
            <a:r>
              <a:rPr lang="en-GB" altLang="zh-HK" sz="2800" dirty="0" smtClean="0">
                <a:ea typeface="華康黑體W9-GB5" panose="020B0909000000000000" pitchFamily="49" charset="-120"/>
              </a:rPr>
              <a:t>)</a:t>
            </a:r>
            <a:endParaRPr lang="zh-TW" altLang="zh-HK" sz="280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spcBef>
                <a:spcPts val="0"/>
              </a:spcBef>
            </a:pPr>
            <a:r>
              <a:rPr lang="en-US" altLang="zh-HK" sz="4000" dirty="0">
                <a:ea typeface="華康黑體W9-GB5" panose="020B0909000000000000" pitchFamily="49" charset="-120"/>
              </a:rPr>
              <a:t>2.</a:t>
            </a:r>
            <a:r>
              <a:rPr lang="zh-TW" altLang="zh-HK" sz="4000" dirty="0">
                <a:ea typeface="華康黑體W9-GB5" panose="020B0909000000000000" pitchFamily="49" charset="-120"/>
              </a:rPr>
              <a:t>基督教會應是「</a:t>
            </a:r>
            <a:r>
              <a:rPr lang="zh-TW" altLang="zh-HK" sz="4000" dirty="0">
                <a:solidFill>
                  <a:srgbClr val="FF0000"/>
                </a:solidFill>
                <a:ea typeface="華康黑體W9-GB5" panose="020B0909000000000000" pitchFamily="49" charset="-120"/>
              </a:rPr>
              <a:t>天人合一和人類合一的標記和工具</a:t>
            </a:r>
            <a:r>
              <a:rPr lang="zh-TW" altLang="zh-HK" sz="4000" dirty="0">
                <a:ea typeface="華康黑體W9-GB5" panose="020B0909000000000000" pitchFamily="49" charset="-120"/>
              </a:rPr>
              <a:t>」</a:t>
            </a:r>
            <a:r>
              <a:rPr lang="en-US" altLang="zh-HK" sz="2800" dirty="0">
                <a:ea typeface="華康黑體W9-GB5" panose="020B0909000000000000" pitchFamily="49" charset="-120"/>
              </a:rPr>
              <a:t>.(</a:t>
            </a:r>
            <a:r>
              <a:rPr lang="zh-TW" altLang="zh-HK" sz="2800" dirty="0">
                <a:ea typeface="華康黑體W9-GB5" panose="020B0909000000000000" pitchFamily="49" charset="-120"/>
              </a:rPr>
              <a:t>教會憲章第</a:t>
            </a:r>
            <a:r>
              <a:rPr lang="en-US" altLang="zh-HK" sz="2800" dirty="0">
                <a:ea typeface="華康黑體W9-GB5" panose="020B0909000000000000" pitchFamily="49" charset="-120"/>
              </a:rPr>
              <a:t>1</a:t>
            </a:r>
            <a:r>
              <a:rPr lang="zh-TW" altLang="zh-HK" sz="2800" dirty="0">
                <a:ea typeface="華康黑體W9-GB5" panose="020B0909000000000000" pitchFamily="49" charset="-120"/>
              </a:rPr>
              <a:t>章第</a:t>
            </a:r>
            <a:r>
              <a:rPr lang="en-US" altLang="zh-HK" sz="2800" dirty="0">
                <a:ea typeface="華康黑體W9-GB5" panose="020B0909000000000000" pitchFamily="49" charset="-120"/>
              </a:rPr>
              <a:t>1</a:t>
            </a:r>
            <a:r>
              <a:rPr lang="zh-TW" altLang="zh-HK" sz="2800" dirty="0">
                <a:ea typeface="華康黑體W9-GB5" panose="020B0909000000000000" pitchFamily="49" charset="-120"/>
              </a:rPr>
              <a:t>節</a:t>
            </a:r>
            <a:r>
              <a:rPr lang="en-US" altLang="zh-HK" sz="2800" dirty="0" smtClean="0">
                <a:ea typeface="華康黑體W9-GB5" panose="020B0909000000000000" pitchFamily="49" charset="-120"/>
              </a:rPr>
              <a:t>)</a:t>
            </a:r>
          </a:p>
          <a:p>
            <a:pPr>
              <a:spcBef>
                <a:spcPts val="0"/>
              </a:spcBef>
            </a:pPr>
            <a:r>
              <a:rPr lang="zh-TW" altLang="zh-HK" sz="4000" dirty="0" smtClean="0">
                <a:ea typeface="華康黑體W9-GB5" panose="020B0909000000000000" pitchFamily="49" charset="-120"/>
              </a:rPr>
              <a:t>任何</a:t>
            </a:r>
            <a:r>
              <a:rPr lang="zh-TW" altLang="zh-HK" sz="4000" dirty="0">
                <a:ea typeface="華康黑體W9-GB5" panose="020B0909000000000000" pitchFamily="49" charset="-120"/>
              </a:rPr>
              <a:t>最崇高的理想和口號</a:t>
            </a:r>
            <a:r>
              <a:rPr lang="en-US" altLang="zh-HK" sz="4000" dirty="0" smtClean="0">
                <a:ea typeface="華康黑體W9-GB5" panose="020B0909000000000000" pitchFamily="49" charset="-120"/>
              </a:rPr>
              <a:t>,</a:t>
            </a:r>
          </a:p>
          <a:p>
            <a:pPr>
              <a:spcBef>
                <a:spcPts val="0"/>
              </a:spcBef>
              <a:spcAft>
                <a:spcPts val="1200"/>
              </a:spcAft>
            </a:pPr>
            <a:r>
              <a:rPr lang="zh-TW" altLang="zh-HK" sz="4000" dirty="0" smtClean="0">
                <a:ea typeface="華康黑體W9-GB5" panose="020B0909000000000000" pitchFamily="49" charset="-120"/>
              </a:rPr>
              <a:t>都</a:t>
            </a:r>
            <a:r>
              <a:rPr lang="zh-TW" altLang="zh-HK" sz="4000" dirty="0">
                <a:ea typeface="華康黑體W9-GB5" panose="020B0909000000000000" pitchFamily="49" charset="-120"/>
              </a:rPr>
              <a:t>不能讓教會兄弟鬩牆</a:t>
            </a:r>
            <a:r>
              <a:rPr lang="en-US" altLang="zh-HK" sz="4000" dirty="0">
                <a:ea typeface="華康黑體W9-GB5" panose="020B0909000000000000" pitchFamily="49" charset="-120"/>
              </a:rPr>
              <a:t>,</a:t>
            </a:r>
            <a:r>
              <a:rPr lang="zh-TW" altLang="zh-HK" sz="4000" dirty="0">
                <a:ea typeface="華康黑體W9-GB5" panose="020B0909000000000000" pitchFamily="49" charset="-120"/>
              </a:rPr>
              <a:t>甚至分裂</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3900"/>
              </a:lnSpc>
              <a:spcBef>
                <a:spcPts val="0"/>
              </a:spcBef>
            </a:pPr>
            <a:r>
              <a:rPr lang="en-GB" altLang="zh-HK" sz="3600" dirty="0">
                <a:ea typeface="華康黑體W9-GB5" panose="020B0909000000000000" pitchFamily="49" charset="-120"/>
              </a:rPr>
              <a:t>2. The Church in Christ should be "a sign and instrument both of a very closely knit </a:t>
            </a:r>
            <a:r>
              <a:rPr lang="en-GB" altLang="zh-HK" sz="3600" dirty="0">
                <a:solidFill>
                  <a:srgbClr val="FF0000"/>
                </a:solidFill>
                <a:ea typeface="華康黑體W9-GB5" panose="020B0909000000000000" pitchFamily="49" charset="-120"/>
              </a:rPr>
              <a:t>union with God </a:t>
            </a:r>
            <a:r>
              <a:rPr lang="en-GB" altLang="zh-HK" sz="3600" dirty="0">
                <a:ea typeface="華康黑體W9-GB5" panose="020B0909000000000000" pitchFamily="49" charset="-120"/>
              </a:rPr>
              <a:t>and of the </a:t>
            </a:r>
            <a:r>
              <a:rPr lang="en-GB" altLang="zh-HK" sz="3600" dirty="0">
                <a:solidFill>
                  <a:srgbClr val="FF0000"/>
                </a:solidFill>
                <a:ea typeface="華康黑體W9-GB5" panose="020B0909000000000000" pitchFamily="49" charset="-120"/>
              </a:rPr>
              <a:t>unity of the whole human race</a:t>
            </a:r>
            <a:r>
              <a:rPr lang="en-GB" altLang="zh-HK" sz="3600" dirty="0">
                <a:ea typeface="華康黑體W9-GB5" panose="020B0909000000000000" pitchFamily="49" charset="-120"/>
              </a:rPr>
              <a:t>". </a:t>
            </a:r>
            <a:r>
              <a:rPr lang="en-GB" altLang="zh-HK" sz="2800" dirty="0">
                <a:ea typeface="華康黑體W9-GB5" panose="020B0909000000000000" pitchFamily="49" charset="-120"/>
              </a:rPr>
              <a:t>(Lumen </a:t>
            </a:r>
            <a:r>
              <a:rPr lang="en-GB" altLang="zh-HK" sz="2800" dirty="0" err="1">
                <a:ea typeface="華康黑體W9-GB5" panose="020B0909000000000000" pitchFamily="49" charset="-120"/>
              </a:rPr>
              <a:t>Gentium</a:t>
            </a:r>
            <a:r>
              <a:rPr lang="en-GB" altLang="zh-HK" sz="2800" dirty="0">
                <a:ea typeface="華康黑體W9-GB5" panose="020B0909000000000000" pitchFamily="49" charset="-120"/>
              </a:rPr>
              <a:t>, Chapter 1, part 1).</a:t>
            </a:r>
            <a:r>
              <a:rPr lang="en-GB" altLang="zh-HK" sz="3600" dirty="0">
                <a:ea typeface="華康黑體W9-GB5" panose="020B0909000000000000" pitchFamily="49" charset="-120"/>
              </a:rPr>
              <a:t> No noble ideals (or slogans) must be allowed to cause internecine strife in the Church or even a division</a:t>
            </a:r>
            <a:r>
              <a:rPr lang="en-GB" altLang="zh-HK" sz="3600" dirty="0" smtClean="0">
                <a:ea typeface="華康黑體W9-GB5" panose="020B0909000000000000" pitchFamily="49" charset="-120"/>
              </a:rPr>
              <a:t>.</a:t>
            </a:r>
            <a:endParaRPr lang="zh-TW" altLang="zh-HK" sz="360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597352"/>
          </a:xfrm>
        </p:spPr>
        <p:txBody>
          <a:bodyPr/>
          <a:lstStyle/>
          <a:p>
            <a:pPr>
              <a:lnSpc>
                <a:spcPts val="3600"/>
              </a:lnSpc>
              <a:spcBef>
                <a:spcPts val="0"/>
              </a:spcBef>
            </a:pPr>
            <a:r>
              <a:rPr lang="en-US" altLang="zh-HK" dirty="0">
                <a:ea typeface="華康黑體W9-GB5" panose="020B0909000000000000" pitchFamily="49" charset="-120"/>
              </a:rPr>
              <a:t>3.</a:t>
            </a:r>
            <a:r>
              <a:rPr lang="zh-TW" altLang="zh-HK" dirty="0">
                <a:ea typeface="華康黑體W9-GB5" panose="020B0909000000000000" pitchFamily="49" charset="-120"/>
              </a:rPr>
              <a:t>教會對世界的遭遇</a:t>
            </a:r>
            <a:r>
              <a:rPr lang="en-US" altLang="zh-HK" dirty="0">
                <a:ea typeface="華康黑體W9-GB5" panose="020B0909000000000000" pitchFamily="49" charset="-120"/>
              </a:rPr>
              <a:t>,</a:t>
            </a:r>
            <a:r>
              <a:rPr lang="zh-TW" altLang="zh-HK" dirty="0">
                <a:ea typeface="華康黑體W9-GB5" panose="020B0909000000000000" pitchFamily="49" charset="-120"/>
              </a:rPr>
              <a:t>特別是邊緣人的遭遇</a:t>
            </a:r>
            <a:r>
              <a:rPr lang="en-US" altLang="zh-HK" dirty="0">
                <a:ea typeface="華康黑體W9-GB5" panose="020B0909000000000000" pitchFamily="49" charset="-120"/>
              </a:rPr>
              <a:t>,</a:t>
            </a:r>
            <a:r>
              <a:rPr lang="zh-TW" altLang="zh-HK" dirty="0">
                <a:ea typeface="華康黑體W9-GB5" panose="020B0909000000000000" pitchFamily="49" charset="-120"/>
              </a:rPr>
              <a:t>應「</a:t>
            </a:r>
            <a:r>
              <a:rPr lang="zh-TW" altLang="zh-HK" dirty="0">
                <a:solidFill>
                  <a:srgbClr val="FF0000"/>
                </a:solidFill>
                <a:ea typeface="華康黑體W9-GB5" panose="020B0909000000000000" pitchFamily="49" charset="-120"/>
              </a:rPr>
              <a:t>感同身受</a:t>
            </a:r>
            <a:r>
              <a:rPr lang="zh-TW" altLang="zh-HK" dirty="0">
                <a:ea typeface="華康黑體W9-GB5" panose="020B0909000000000000" pitchFamily="49" charset="-120"/>
              </a:rPr>
              <a:t>」</a:t>
            </a:r>
            <a:r>
              <a:rPr lang="en-US" altLang="zh-HK" sz="2400" dirty="0">
                <a:ea typeface="華康黑體W9-GB5" panose="020B0909000000000000" pitchFamily="49" charset="-120"/>
              </a:rPr>
              <a:t>(</a:t>
            </a:r>
            <a:r>
              <a:rPr lang="zh-TW" altLang="zh-HK" sz="2400" dirty="0">
                <a:ea typeface="華康黑體W9-GB5" panose="020B0909000000000000" pitchFamily="49" charset="-120"/>
              </a:rPr>
              <a:t>教會在現代世界牧職憲章第</a:t>
            </a:r>
            <a:r>
              <a:rPr lang="en-US" altLang="zh-HK" sz="2400" dirty="0">
                <a:ea typeface="華康黑體W9-GB5" panose="020B0909000000000000" pitchFamily="49" charset="-120"/>
              </a:rPr>
              <a:t>1</a:t>
            </a:r>
            <a:r>
              <a:rPr lang="zh-TW" altLang="zh-HK" sz="2400" dirty="0">
                <a:ea typeface="華康黑體W9-GB5" panose="020B0909000000000000" pitchFamily="49" charset="-120"/>
              </a:rPr>
              <a:t>章第</a:t>
            </a:r>
            <a:r>
              <a:rPr lang="en-US" altLang="zh-HK" sz="2400" dirty="0">
                <a:ea typeface="華康黑體W9-GB5" panose="020B0909000000000000" pitchFamily="49" charset="-120"/>
              </a:rPr>
              <a:t>1</a:t>
            </a:r>
            <a:r>
              <a:rPr lang="zh-TW" altLang="zh-HK" sz="2400" dirty="0">
                <a:ea typeface="華康黑體W9-GB5" panose="020B0909000000000000" pitchFamily="49" charset="-120"/>
              </a:rPr>
              <a:t>節</a:t>
            </a:r>
            <a:r>
              <a:rPr lang="en-US" altLang="zh-HK" sz="2400" dirty="0">
                <a:ea typeface="華康黑體W9-GB5" panose="020B0909000000000000" pitchFamily="49" charset="-120"/>
              </a:rPr>
              <a:t>).</a:t>
            </a:r>
            <a:r>
              <a:rPr lang="zh-TW" altLang="zh-HK" dirty="0">
                <a:ea typeface="華康黑體W9-GB5" panose="020B0909000000000000" pitchFamily="49" charset="-120"/>
              </a:rPr>
              <a:t>我們不單同</a:t>
            </a:r>
            <a:r>
              <a:rPr lang="zh-TW" altLang="zh-HK" dirty="0" smtClean="0">
                <a:ea typeface="華康黑體W9-GB5" panose="020B0909000000000000" pitchFamily="49" charset="-120"/>
              </a:rPr>
              <a:t>屬圓</a:t>
            </a:r>
            <a:r>
              <a:rPr lang="zh-TW" altLang="zh-HK" dirty="0">
                <a:ea typeface="華康黑體W9-GB5" panose="020B0909000000000000" pitchFamily="49" charset="-120"/>
              </a:rPr>
              <a:t>顱方</a:t>
            </a:r>
            <a:r>
              <a:rPr lang="zh-TW" altLang="zh-HK" dirty="0" smtClean="0">
                <a:ea typeface="華康黑體W9-GB5" panose="020B0909000000000000" pitchFamily="49" charset="-120"/>
              </a:rPr>
              <a:t>趾的</a:t>
            </a:r>
            <a:r>
              <a:rPr lang="zh-TW" altLang="zh-HK" dirty="0">
                <a:ea typeface="華康黑體W9-GB5" panose="020B0909000000000000" pitchFamily="49" charset="-120"/>
              </a:rPr>
              <a:t>人類</a:t>
            </a:r>
            <a:r>
              <a:rPr lang="en-US" altLang="zh-HK" dirty="0">
                <a:ea typeface="華康黑體W9-GB5" panose="020B0909000000000000" pitchFamily="49" charset="-120"/>
              </a:rPr>
              <a:t>,</a:t>
            </a:r>
            <a:r>
              <a:rPr lang="zh-TW" altLang="zh-HK" dirty="0">
                <a:ea typeface="華康黑體W9-GB5" panose="020B0909000000000000" pitchFamily="49" charset="-120"/>
              </a:rPr>
              <a:t>有</a:t>
            </a:r>
            <a:r>
              <a:rPr lang="zh-TW" altLang="zh-HK" dirty="0">
                <a:solidFill>
                  <a:srgbClr val="FF0000"/>
                </a:solidFill>
                <a:ea typeface="華康黑體W9-GB5" panose="020B0909000000000000" pitchFamily="49" charset="-120"/>
              </a:rPr>
              <a:t>血濃於水</a:t>
            </a:r>
            <a:r>
              <a:rPr lang="zh-TW" altLang="zh-HK" dirty="0">
                <a:ea typeface="華康黑體W9-GB5" panose="020B0909000000000000" pitchFamily="49" charset="-120"/>
              </a:rPr>
              <a:t>的普世情誼</a:t>
            </a:r>
            <a:r>
              <a:rPr lang="en-US" altLang="zh-HK" dirty="0">
                <a:ea typeface="華康黑體W9-GB5" panose="020B0909000000000000" pitchFamily="49" charset="-120"/>
              </a:rPr>
              <a:t>,</a:t>
            </a:r>
            <a:r>
              <a:rPr lang="zh-TW" altLang="zh-HK" dirty="0" smtClean="0">
                <a:ea typeface="華康黑體W9-GB5" panose="020B0909000000000000" pitchFamily="49" charset="-120"/>
              </a:rPr>
              <a:t>更有</a:t>
            </a:r>
            <a:r>
              <a:rPr lang="zh-TW" altLang="zh-HK" dirty="0" smtClean="0">
                <a:solidFill>
                  <a:srgbClr val="FF0000"/>
                </a:solidFill>
                <a:ea typeface="華康黑體W9-GB5" panose="020B0909000000000000" pitchFamily="49" charset="-120"/>
              </a:rPr>
              <a:t>水</a:t>
            </a:r>
            <a:r>
              <a:rPr lang="zh-TW" altLang="zh-HK" dirty="0">
                <a:solidFill>
                  <a:srgbClr val="FF0000"/>
                </a:solidFill>
                <a:ea typeface="華康黑體W9-GB5" panose="020B0909000000000000" pitchFamily="49" charset="-120"/>
              </a:rPr>
              <a:t>濃於</a:t>
            </a:r>
            <a:r>
              <a:rPr lang="zh-TW" altLang="zh-HK" dirty="0" smtClean="0">
                <a:solidFill>
                  <a:srgbClr val="FF0000"/>
                </a:solidFill>
                <a:ea typeface="華康黑體W9-GB5" panose="020B0909000000000000" pitchFamily="49" charset="-120"/>
              </a:rPr>
              <a:t>血</a:t>
            </a:r>
            <a:r>
              <a:rPr lang="zh-TW" altLang="zh-HK" dirty="0" smtClean="0">
                <a:ea typeface="華康黑體W9-GB5" panose="020B0909000000000000" pitchFamily="49" charset="-120"/>
              </a:rPr>
              <a:t>的</a:t>
            </a:r>
            <a:r>
              <a:rPr lang="zh-TW" altLang="zh-HK" dirty="0">
                <a:ea typeface="華康黑體W9-GB5" panose="020B0909000000000000" pitchFamily="49" charset="-120"/>
              </a:rPr>
              <a:t>信仰紐帶</a:t>
            </a:r>
            <a:r>
              <a:rPr lang="en-US" altLang="zh-HK" dirty="0">
                <a:ea typeface="華康黑體W9-GB5" panose="020B0909000000000000" pitchFamily="49" charset="-120"/>
              </a:rPr>
              <a:t>,</a:t>
            </a:r>
            <a:r>
              <a:rPr lang="zh-TW" altLang="zh-HK" dirty="0">
                <a:ea typeface="華康黑體W9-GB5" panose="020B0909000000000000" pitchFamily="49" charset="-120"/>
              </a:rPr>
              <a:t>在基督內成為一個身體</a:t>
            </a:r>
            <a:r>
              <a:rPr lang="en-US" altLang="zh-HK" dirty="0" smtClean="0">
                <a:ea typeface="華康黑體W9-GB5" panose="020B0909000000000000" pitchFamily="49" charset="-120"/>
              </a:rPr>
              <a:t>,</a:t>
            </a:r>
          </a:p>
          <a:p>
            <a:pPr>
              <a:lnSpc>
                <a:spcPts val="3600"/>
              </a:lnSpc>
              <a:spcBef>
                <a:spcPts val="0"/>
              </a:spcBef>
            </a:pPr>
            <a:r>
              <a:rPr lang="zh-TW" altLang="zh-HK" dirty="0" smtClean="0">
                <a:ea typeface="華康黑體W9-GB5" panose="020B0909000000000000" pitchFamily="49" charset="-120"/>
              </a:rPr>
              <a:t>彼此</a:t>
            </a:r>
            <a:r>
              <a:rPr lang="zh-TW" altLang="zh-HK" dirty="0">
                <a:ea typeface="華康黑體W9-GB5" panose="020B0909000000000000" pitchFamily="49" charset="-120"/>
              </a:rPr>
              <a:t>互為肢體</a:t>
            </a:r>
            <a:r>
              <a:rPr lang="en-US" altLang="zh-HK" dirty="0">
                <a:ea typeface="華康黑體W9-GB5" panose="020B0909000000000000" pitchFamily="49" charset="-120"/>
              </a:rPr>
              <a:t>.</a:t>
            </a:r>
            <a:r>
              <a:rPr lang="zh-TW" altLang="zh-HK" dirty="0">
                <a:ea typeface="華康黑體W9-GB5" panose="020B0909000000000000" pitchFamily="49" charset="-120"/>
              </a:rPr>
              <a:t>怎能不互相關顧呢</a:t>
            </a:r>
            <a:r>
              <a:rPr lang="en-US" altLang="zh-HK" dirty="0">
                <a:ea typeface="華康黑體W9-GB5" panose="020B0909000000000000" pitchFamily="49" charset="-120"/>
              </a:rPr>
              <a:t>?</a:t>
            </a:r>
            <a:endParaRPr lang="zh-TW" altLang="zh-HK" dirty="0">
              <a:ea typeface="華康黑體W9-GB5" panose="020B0909000000000000" pitchFamily="49" charset="-120"/>
            </a:endParaRPr>
          </a:p>
          <a:p>
            <a:pPr>
              <a:lnSpc>
                <a:spcPts val="3200"/>
              </a:lnSpc>
              <a:spcBef>
                <a:spcPts val="600"/>
              </a:spcBef>
            </a:pPr>
            <a:r>
              <a:rPr lang="en-GB" altLang="zh-HK" spc="-150" dirty="0">
                <a:ea typeface="華康黑體W9-GB5" panose="020B0909000000000000" pitchFamily="49" charset="-120"/>
              </a:rPr>
              <a:t>3. The Church considers the experiences of the world, empathises with all who suffers, especially with the marginalised</a:t>
            </a:r>
            <a:r>
              <a:rPr lang="en-GB" altLang="zh-HK" sz="2400" spc="-150" dirty="0">
                <a:ea typeface="華康黑體W9-GB5" panose="020B0909000000000000" pitchFamily="49" charset="-120"/>
              </a:rPr>
              <a:t>. (</a:t>
            </a:r>
            <a:r>
              <a:rPr lang="en-GB" altLang="zh-HK" sz="2400" spc="-150" dirty="0" err="1">
                <a:ea typeface="華康黑體W9-GB5" panose="020B0909000000000000" pitchFamily="49" charset="-120"/>
              </a:rPr>
              <a:t>Gaudium</a:t>
            </a:r>
            <a:r>
              <a:rPr lang="en-GB" altLang="zh-HK" sz="2400" spc="-150" dirty="0">
                <a:ea typeface="華康黑體W9-GB5" panose="020B0909000000000000" pitchFamily="49" charset="-120"/>
              </a:rPr>
              <a:t> et </a:t>
            </a:r>
            <a:r>
              <a:rPr lang="en-GB" altLang="zh-HK" sz="2400" spc="-150" dirty="0" err="1">
                <a:ea typeface="華康黑體W9-GB5" panose="020B0909000000000000" pitchFamily="49" charset="-120"/>
              </a:rPr>
              <a:t>Spes</a:t>
            </a:r>
            <a:r>
              <a:rPr lang="en-GB" altLang="zh-HK" sz="2400" spc="-150" dirty="0">
                <a:ea typeface="華康黑體W9-GB5" panose="020B0909000000000000" pitchFamily="49" charset="-120"/>
              </a:rPr>
              <a:t>, </a:t>
            </a:r>
            <a:r>
              <a:rPr lang="en-GB" altLang="zh-HK" sz="2400" i="1" spc="-150" dirty="0">
                <a:ea typeface="華康黑體W9-GB5" panose="020B0909000000000000" pitchFamily="49" charset="-120"/>
              </a:rPr>
              <a:t>Part One, Chapter 1)</a:t>
            </a:r>
            <a:r>
              <a:rPr lang="en-GB" altLang="zh-HK" sz="2400" spc="-150" dirty="0">
                <a:ea typeface="華康黑體W9-GB5" panose="020B0909000000000000" pitchFamily="49" charset="-120"/>
              </a:rPr>
              <a:t>. </a:t>
            </a:r>
            <a:r>
              <a:rPr lang="en-GB" altLang="zh-HK" spc="-150" dirty="0">
                <a:ea typeface="華康黑體W9-GB5" panose="020B0909000000000000" pitchFamily="49" charset="-120"/>
              </a:rPr>
              <a:t>Not only are we humans of "round skulls and square feet", with a universal bond of friendship as </a:t>
            </a:r>
            <a:r>
              <a:rPr lang="en-GB" altLang="zh-HK" b="1" spc="-150" dirty="0">
                <a:solidFill>
                  <a:srgbClr val="0000FF"/>
                </a:solidFill>
                <a:ea typeface="華康黑體W9-GB5" panose="020B0909000000000000" pitchFamily="49" charset="-120"/>
              </a:rPr>
              <a:t>blood runs thicker than water</a:t>
            </a:r>
            <a:r>
              <a:rPr lang="en-GB" altLang="zh-HK" spc="-150" dirty="0">
                <a:ea typeface="華康黑體W9-GB5" panose="020B0909000000000000" pitchFamily="49" charset="-120"/>
              </a:rPr>
              <a:t>, but we also share a stronger bond of faith, as baptized in Christ, "</a:t>
            </a:r>
            <a:r>
              <a:rPr lang="en-GB" altLang="zh-HK" spc="-150" dirty="0">
                <a:solidFill>
                  <a:srgbClr val="0000FF"/>
                </a:solidFill>
                <a:ea typeface="華康黑體W9-GB5" panose="020B0909000000000000" pitchFamily="49" charset="-120"/>
              </a:rPr>
              <a:t>water runs thicker than blood</a:t>
            </a:r>
            <a:r>
              <a:rPr lang="en-GB" altLang="zh-HK" spc="-150" dirty="0">
                <a:ea typeface="華康黑體W9-GB5" panose="020B0909000000000000" pitchFamily="49" charset="-120"/>
              </a:rPr>
              <a:t>" - we are one body in Christ, members of each other. How can we not care for each other?</a:t>
            </a:r>
            <a:endParaRPr lang="zh-TW" altLang="zh-HK" spc="-15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endParaRPr lang="en-US" altLang="zh-TW" sz="4400" dirty="0" smtClean="0">
              <a:ea typeface="華康黑體W9-GB5" panose="020B0909000000000000" pitchFamily="49" charset="-120"/>
            </a:endParaRPr>
          </a:p>
          <a:p>
            <a:pPr>
              <a:spcAft>
                <a:spcPts val="1200"/>
              </a:spcAft>
            </a:pPr>
            <a:r>
              <a:rPr lang="zh-TW" altLang="zh-HK" sz="4400" dirty="0" smtClean="0">
                <a:ea typeface="華康黑體W9-GB5" panose="020B0909000000000000" pitchFamily="49" charset="-120"/>
              </a:rPr>
              <a:t>還有</a:t>
            </a:r>
            <a:r>
              <a:rPr lang="zh-TW" altLang="zh-HK" sz="4400" dirty="0">
                <a:solidFill>
                  <a:srgbClr val="0000FF"/>
                </a:solidFill>
                <a:ea typeface="華康黑體W9-GB5" panose="020B0909000000000000" pitchFamily="49" charset="-120"/>
              </a:rPr>
              <a:t>三點</a:t>
            </a:r>
            <a:r>
              <a:rPr lang="zh-TW" altLang="zh-HK" sz="4400" dirty="0">
                <a:ea typeface="華康黑體W9-GB5" panose="020B0909000000000000" pitchFamily="49" charset="-120"/>
              </a:rPr>
              <a:t>也很值得注意和強調：</a:t>
            </a:r>
          </a:p>
          <a:p>
            <a:r>
              <a:rPr lang="en-GB" altLang="zh-HK" sz="4400" dirty="0">
                <a:ea typeface="華康黑體W9-GB5" panose="020B0909000000000000" pitchFamily="49" charset="-120"/>
              </a:rPr>
              <a:t>Three other points are also worth noting and emphasising.</a:t>
            </a:r>
            <a:endParaRPr lang="zh-TW" altLang="zh-HK" sz="4400" dirty="0">
              <a:ea typeface="華康黑體W9-GB5" panose="020B0909000000000000" pitchFamily="49" charset="-120"/>
            </a:endParaRPr>
          </a:p>
          <a:p>
            <a:endParaRPr lang="zh-HK" altLang="en-US" sz="440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FE46DAA5-47C8-4D2C-B3F2-125B52AA614F}"/>
              </a:ext>
            </a:extLst>
          </p:cNvPr>
          <p:cNvSpPr>
            <a:spLocks noGrp="1" noChangeArrowheads="1"/>
          </p:cNvSpPr>
          <p:nvPr>
            <p:ph type="body" idx="1"/>
          </p:nvPr>
        </p:nvSpPr>
        <p:spPr>
          <a:xfrm>
            <a:off x="0" y="260648"/>
            <a:ext cx="9144000" cy="6330652"/>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叫她在那裡，受供養一千二百六十天。</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那時候，我聽見天上有大聲音說：「現在，我們的天主獲得了勝利、權能和國度，也顯示了他基督的權柄。」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眾</a:t>
            </a:r>
            <a:r>
              <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7347" name="Text Box 3">
            <a:extLst>
              <a:ext uri="{FF2B5EF4-FFF2-40B4-BE49-F238E27FC236}">
                <a16:creationId xmlns:a16="http://schemas.microsoft.com/office/drawing/2014/main" xmlns="" id="{B4B21B3A-44C0-423C-B223-2F7B73D10AAD}"/>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A5D11CCE-263C-4891-ACBA-E3E740C27A29}"/>
              </a:ext>
            </a:extLst>
          </p:cNvPr>
          <p:cNvSpPr txBox="1"/>
          <p:nvPr/>
        </p:nvSpPr>
        <p:spPr>
          <a:xfrm>
            <a:off x="7427366" y="6021288"/>
            <a:ext cx="16557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3/3</a:t>
            </a:r>
            <a:endParaRPr lang="zh-TW" altLang="en-US" sz="2000" b="1" dirty="0">
              <a:solidFill>
                <a:schemeClr val="bg1"/>
              </a:solidFill>
              <a:latin typeface="+mn-lt"/>
              <a:ea typeface="新細明體" charset="-120"/>
            </a:endParaRPr>
          </a:p>
        </p:txBody>
      </p:sp>
    </p:spTree>
    <p:extLst>
      <p:ext uri="{BB962C8B-B14F-4D97-AF65-F5344CB8AC3E}">
        <p14:creationId xmlns="" xmlns:p14="http://schemas.microsoft.com/office/powerpoint/2010/main" val="3999300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en-US" altLang="zh-HK" sz="3800" dirty="0">
                <a:ea typeface="華康黑體W9-GB5" panose="020B0909000000000000" pitchFamily="49" charset="-120"/>
              </a:rPr>
              <a:t>1.</a:t>
            </a:r>
            <a:r>
              <a:rPr lang="zh-TW" altLang="zh-HK" sz="3800" dirty="0">
                <a:ea typeface="華康黑體W9-GB5" panose="020B0909000000000000" pitchFamily="49" charset="-120"/>
              </a:rPr>
              <a:t>教會內人人都應成聖</a:t>
            </a:r>
            <a:r>
              <a:rPr lang="en-US" altLang="zh-HK" sz="3800" dirty="0">
                <a:ea typeface="華康黑體W9-GB5" panose="020B0909000000000000" pitchFamily="49" charset="-120"/>
              </a:rPr>
              <a:t>,</a:t>
            </a:r>
            <a:r>
              <a:rPr lang="zh-TW" altLang="zh-HK" sz="3800" dirty="0">
                <a:ea typeface="華康黑體W9-GB5" panose="020B0909000000000000" pitchFamily="49" charset="-120"/>
              </a:rPr>
              <a:t>沒有</a:t>
            </a:r>
            <a:r>
              <a:rPr lang="zh-TW" altLang="zh-HK" sz="3800" dirty="0" smtClean="0">
                <a:ea typeface="華康黑體W9-GB5" panose="020B0909000000000000" pitchFamily="49" charset="-120"/>
              </a:rPr>
              <a:t>例外</a:t>
            </a:r>
            <a:r>
              <a:rPr lang="en-US" altLang="zh-TW" sz="3800" dirty="0" smtClean="0">
                <a:ea typeface="華康黑體W9-GB5" panose="020B0909000000000000" pitchFamily="49" charset="-120"/>
              </a:rPr>
              <a:t>;</a:t>
            </a:r>
            <a:r>
              <a:rPr lang="zh-TW" altLang="zh-HK" sz="3800" dirty="0" smtClean="0">
                <a:ea typeface="華康黑體W9-GB5" panose="020B0909000000000000" pitchFamily="49" charset="-120"/>
              </a:rPr>
              <a:t>而</a:t>
            </a:r>
            <a:r>
              <a:rPr lang="zh-TW" altLang="zh-HK" sz="3800" dirty="0">
                <a:ea typeface="華康黑體W9-GB5" panose="020B0909000000000000" pitchFamily="49" charset="-120"/>
              </a:rPr>
              <a:t>成聖的方法很簡單</a:t>
            </a:r>
            <a:r>
              <a:rPr lang="en-US" altLang="zh-HK" sz="3800" dirty="0">
                <a:ea typeface="華康黑體W9-GB5" panose="020B0909000000000000" pitchFamily="49" charset="-120"/>
              </a:rPr>
              <a:t>,</a:t>
            </a:r>
            <a:r>
              <a:rPr lang="zh-TW" altLang="zh-HK" sz="3800" dirty="0">
                <a:ea typeface="華康黑體W9-GB5" panose="020B0909000000000000" pitchFamily="49" charset="-120"/>
              </a:rPr>
              <a:t>就是</a:t>
            </a:r>
            <a:r>
              <a:rPr lang="zh-TW" altLang="zh-HK" sz="3800" dirty="0">
                <a:solidFill>
                  <a:srgbClr val="FF0000"/>
                </a:solidFill>
                <a:ea typeface="華康黑體W9-GB5" panose="020B0909000000000000" pitchFamily="49" charset="-120"/>
              </a:rPr>
              <a:t>人人都要「善盡本分」</a:t>
            </a:r>
            <a:r>
              <a:rPr lang="en-US" altLang="zh-HK" dirty="0">
                <a:ea typeface="華康黑體W9-GB5" panose="020B0909000000000000" pitchFamily="49" charset="-120"/>
              </a:rPr>
              <a:t>(</a:t>
            </a:r>
            <a:r>
              <a:rPr lang="zh-TW" altLang="zh-HK" dirty="0">
                <a:ea typeface="華康黑體W9-GB5" panose="020B0909000000000000" pitchFamily="49" charset="-120"/>
              </a:rPr>
              <a:t>教會憲章第</a:t>
            </a:r>
            <a:r>
              <a:rPr lang="en-US" altLang="zh-HK" dirty="0">
                <a:ea typeface="華康黑體W9-GB5" panose="020B0909000000000000" pitchFamily="49" charset="-120"/>
              </a:rPr>
              <a:t>5</a:t>
            </a:r>
            <a:r>
              <a:rPr lang="zh-TW" altLang="zh-HK" dirty="0">
                <a:ea typeface="華康黑體W9-GB5" panose="020B0909000000000000" pitchFamily="49" charset="-120"/>
              </a:rPr>
              <a:t>章</a:t>
            </a:r>
            <a:r>
              <a:rPr lang="en-US" altLang="zh-HK" dirty="0">
                <a:ea typeface="華康黑體W9-GB5" panose="020B0909000000000000" pitchFamily="49" charset="-120"/>
              </a:rPr>
              <a:t>41</a:t>
            </a:r>
            <a:r>
              <a:rPr lang="zh-TW" altLang="zh-HK" dirty="0">
                <a:ea typeface="華康黑體W9-GB5" panose="020B0909000000000000" pitchFamily="49" charset="-120"/>
              </a:rPr>
              <a:t>節</a:t>
            </a:r>
            <a:r>
              <a:rPr lang="en-US" altLang="zh-HK" dirty="0" smtClean="0">
                <a:ea typeface="華康黑體W9-GB5" panose="020B0909000000000000" pitchFamily="49" charset="-120"/>
              </a:rPr>
              <a:t>)</a:t>
            </a:r>
            <a:r>
              <a:rPr lang="en-US" altLang="zh-TW" sz="3800" dirty="0" smtClean="0">
                <a:ea typeface="華康黑體W9-GB5" panose="020B0909000000000000" pitchFamily="49" charset="-120"/>
              </a:rPr>
              <a:t>;</a:t>
            </a:r>
            <a:r>
              <a:rPr lang="zh-TW" altLang="zh-HK" sz="3800" dirty="0" smtClean="0">
                <a:ea typeface="華康黑體W9-GB5" panose="020B0909000000000000" pitchFamily="49" charset="-120"/>
              </a:rPr>
              <a:t>憲章</a:t>
            </a:r>
            <a:r>
              <a:rPr lang="zh-TW" altLang="zh-HK" sz="3800" dirty="0">
                <a:ea typeface="華康黑體W9-GB5" panose="020B0909000000000000" pitchFamily="49" charset="-120"/>
              </a:rPr>
              <a:t>稱之</a:t>
            </a:r>
            <a:r>
              <a:rPr lang="zh-TW" altLang="zh-HK" sz="3800" dirty="0" smtClean="0">
                <a:ea typeface="華康黑體W9-GB5" panose="020B0909000000000000" pitchFamily="49" charset="-120"/>
              </a:rPr>
              <a:t>為</a:t>
            </a:r>
            <a:endParaRPr lang="en-US" altLang="zh-TW" sz="3800" dirty="0" smtClean="0">
              <a:ea typeface="華康黑體W9-GB5" panose="020B0909000000000000" pitchFamily="49" charset="-120"/>
            </a:endParaRPr>
          </a:p>
          <a:p>
            <a:pPr>
              <a:spcBef>
                <a:spcPts val="0"/>
              </a:spcBef>
              <a:spcAft>
                <a:spcPts val="1200"/>
              </a:spcAft>
            </a:pPr>
            <a:r>
              <a:rPr lang="zh-TW" altLang="zh-HK" sz="3800" dirty="0" smtClean="0">
                <a:ea typeface="華康黑體W9-GB5" panose="020B0909000000000000" pitchFamily="49" charset="-120"/>
              </a:rPr>
              <a:t>「</a:t>
            </a:r>
            <a:r>
              <a:rPr lang="zh-TW" altLang="zh-HK" sz="3800" dirty="0">
                <a:ea typeface="華康黑體W9-GB5" panose="020B0909000000000000" pitchFamily="49" charset="-120"/>
              </a:rPr>
              <a:t>聖德相同</a:t>
            </a:r>
            <a:r>
              <a:rPr lang="en-US" altLang="zh-HK" sz="3800" dirty="0">
                <a:ea typeface="華康黑體W9-GB5" panose="020B0909000000000000" pitchFamily="49" charset="-120"/>
              </a:rPr>
              <a:t>,</a:t>
            </a:r>
            <a:r>
              <a:rPr lang="zh-TW" altLang="zh-HK" sz="3800" dirty="0">
                <a:ea typeface="華康黑體W9-GB5" panose="020B0909000000000000" pitchFamily="49" charset="-120"/>
              </a:rPr>
              <a:t>方法不同」</a:t>
            </a:r>
            <a:r>
              <a:rPr lang="en-US" altLang="zh-HK" sz="3800" dirty="0">
                <a:ea typeface="華康黑體W9-GB5" panose="020B0909000000000000" pitchFamily="49" charset="-120"/>
              </a:rPr>
              <a:t>.</a:t>
            </a:r>
            <a:endParaRPr lang="zh-TW" altLang="zh-HK" sz="3800" dirty="0">
              <a:ea typeface="華康黑體W9-GB5" panose="020B0909000000000000" pitchFamily="49" charset="-120"/>
            </a:endParaRPr>
          </a:p>
          <a:p>
            <a:pPr>
              <a:lnSpc>
                <a:spcPts val="3700"/>
              </a:lnSpc>
              <a:spcBef>
                <a:spcPts val="0"/>
              </a:spcBef>
            </a:pPr>
            <a:r>
              <a:rPr lang="en-GB" altLang="zh-HK" sz="3800" dirty="0">
                <a:ea typeface="華康黑體W9-GB5" panose="020B0909000000000000" pitchFamily="49" charset="-120"/>
              </a:rPr>
              <a:t>1. </a:t>
            </a:r>
            <a:r>
              <a:rPr lang="en-GB" altLang="zh-HK" sz="3800" b="1" dirty="0">
                <a:solidFill>
                  <a:srgbClr val="FF0000"/>
                </a:solidFill>
                <a:ea typeface="華康黑體W9-GB5" panose="020B0909000000000000" pitchFamily="49" charset="-120"/>
              </a:rPr>
              <a:t>All should become saints </a:t>
            </a:r>
            <a:r>
              <a:rPr lang="en-GB" altLang="zh-HK" sz="3800" dirty="0">
                <a:ea typeface="華康黑體W9-GB5" panose="020B0909000000000000" pitchFamily="49" charset="-120"/>
              </a:rPr>
              <a:t>in the Church – there are no exceptions; the means of sanctification is simple - everyone must "</a:t>
            </a:r>
            <a:r>
              <a:rPr lang="en-GB" altLang="zh-HK" sz="3800" dirty="0">
                <a:solidFill>
                  <a:srgbClr val="FF0000"/>
                </a:solidFill>
                <a:ea typeface="華康黑體W9-GB5" panose="020B0909000000000000" pitchFamily="49" charset="-120"/>
              </a:rPr>
              <a:t>fulfil [their] duty</a:t>
            </a:r>
            <a:r>
              <a:rPr lang="en-GB" altLang="zh-HK" sz="3800" dirty="0">
                <a:ea typeface="華康黑體W9-GB5" panose="020B0909000000000000" pitchFamily="49" charset="-120"/>
              </a:rPr>
              <a:t>" </a:t>
            </a:r>
            <a:r>
              <a:rPr lang="en-GB" altLang="zh-HK" sz="2800" dirty="0">
                <a:ea typeface="華康黑體W9-GB5" panose="020B0909000000000000" pitchFamily="49" charset="-120"/>
              </a:rPr>
              <a:t>(Lumen </a:t>
            </a:r>
            <a:r>
              <a:rPr lang="en-GB" altLang="zh-HK" sz="2800" dirty="0" err="1">
                <a:ea typeface="華康黑體W9-GB5" panose="020B0909000000000000" pitchFamily="49" charset="-120"/>
              </a:rPr>
              <a:t>gentium</a:t>
            </a:r>
            <a:r>
              <a:rPr lang="en-GB" altLang="zh-HK" sz="2800" dirty="0">
                <a:ea typeface="華康黑體W9-GB5" panose="020B0909000000000000" pitchFamily="49" charset="-120"/>
              </a:rPr>
              <a:t>, Chapter 5, part 41); </a:t>
            </a:r>
            <a:r>
              <a:rPr lang="en-GB" altLang="zh-HK" sz="3800" dirty="0">
                <a:ea typeface="華康黑體W9-GB5" panose="020B0909000000000000" pitchFamily="49" charset="-120"/>
              </a:rPr>
              <a:t>Lumen </a:t>
            </a:r>
            <a:r>
              <a:rPr lang="en-GB" altLang="zh-HK" sz="3800" dirty="0" err="1">
                <a:ea typeface="華康黑體W9-GB5" panose="020B0909000000000000" pitchFamily="49" charset="-120"/>
              </a:rPr>
              <a:t>Gentium</a:t>
            </a:r>
            <a:r>
              <a:rPr lang="en-GB" altLang="zh-HK" sz="3800" dirty="0">
                <a:ea typeface="華康黑體W9-GB5" panose="020B0909000000000000" pitchFamily="49" charset="-120"/>
              </a:rPr>
              <a:t> calls this "The classes and duties of life are many, but </a:t>
            </a:r>
            <a:r>
              <a:rPr lang="en-GB" altLang="zh-HK" sz="3800" b="1" dirty="0">
                <a:solidFill>
                  <a:srgbClr val="0000FF"/>
                </a:solidFill>
                <a:ea typeface="華康黑體W9-GB5" panose="020B0909000000000000" pitchFamily="49" charset="-120"/>
              </a:rPr>
              <a:t>holiness is one</a:t>
            </a:r>
            <a:r>
              <a:rPr lang="en-GB" altLang="zh-HK" sz="3800" dirty="0" smtClean="0">
                <a:ea typeface="華康黑體W9-GB5" panose="020B0909000000000000" pitchFamily="49" charset="-120"/>
              </a:rPr>
              <a:t>".</a:t>
            </a:r>
            <a:endParaRPr lang="zh-TW" altLang="zh-HK" sz="3800" dirty="0">
              <a:ea typeface="華康黑體W9-GB5" panose="020B0909000000000000" pitchFamily="49"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spcAft>
                <a:spcPts val="0"/>
              </a:spcAft>
            </a:pPr>
            <a:r>
              <a:rPr lang="en-US" altLang="zh-HK" sz="4000" dirty="0">
                <a:latin typeface="華康標題宋W9(P)-GB5" panose="02020900000000000000" pitchFamily="18" charset="-120"/>
                <a:ea typeface="華康標題宋W9(P)-GB5" panose="02020900000000000000" pitchFamily="18" charset="-120"/>
              </a:rPr>
              <a:t>2.</a:t>
            </a:r>
            <a:r>
              <a:rPr lang="zh-TW" altLang="zh-HK" sz="4000" dirty="0">
                <a:latin typeface="華康標題宋W9(P)-GB5" panose="02020900000000000000" pitchFamily="18" charset="-120"/>
                <a:ea typeface="華康標題宋W9(P)-GB5" panose="02020900000000000000" pitchFamily="18" charset="-120"/>
              </a:rPr>
              <a:t>連恭敬聖母也要與生活相連</a:t>
            </a:r>
            <a:r>
              <a:rPr lang="en-US" altLang="zh-HK" sz="4000" dirty="0">
                <a:latin typeface="華康標題宋W9(P)-GB5" panose="02020900000000000000" pitchFamily="18" charset="-120"/>
                <a:ea typeface="華康標題宋W9(P)-GB5" panose="02020900000000000000" pitchFamily="18" charset="-120"/>
              </a:rPr>
              <a:t>,</a:t>
            </a:r>
            <a:r>
              <a:rPr lang="zh-TW" altLang="zh-HK" sz="4000" dirty="0">
                <a:latin typeface="華康標題宋W9(P)-GB5" panose="02020900000000000000" pitchFamily="18" charset="-120"/>
                <a:ea typeface="華康標題宋W9(P)-GB5" panose="02020900000000000000" pitchFamily="18" charset="-120"/>
              </a:rPr>
              <a:t>即我們無論男女老少</a:t>
            </a:r>
            <a:r>
              <a:rPr lang="en-US" altLang="zh-HK" sz="4000" dirty="0">
                <a:latin typeface="華康標題宋W9(P)-GB5" panose="02020900000000000000" pitchFamily="18" charset="-120"/>
                <a:ea typeface="華康標題宋W9(P)-GB5" panose="02020900000000000000" pitchFamily="18" charset="-120"/>
              </a:rPr>
              <a:t>,</a:t>
            </a:r>
            <a:r>
              <a:rPr lang="zh-TW" altLang="zh-HK" sz="4000" dirty="0">
                <a:latin typeface="華康標題宋W9(P)-GB5" panose="02020900000000000000" pitchFamily="18" charset="-120"/>
                <a:ea typeface="華康標題宋W9(P)-GB5" panose="02020900000000000000" pitchFamily="18" charset="-120"/>
              </a:rPr>
              <a:t>都要效法</a:t>
            </a:r>
            <a:r>
              <a:rPr lang="zh-TW" altLang="zh-HK" sz="4000" dirty="0" smtClean="0">
                <a:latin typeface="華康標題宋W9(P)-GB5" panose="02020900000000000000" pitchFamily="18" charset="-120"/>
                <a:ea typeface="華康標題宋W9(P)-GB5" panose="02020900000000000000" pitchFamily="18" charset="-120"/>
              </a:rPr>
              <a:t>聖母</a:t>
            </a:r>
            <a:endParaRPr lang="en-US" altLang="zh-TW" sz="4000" dirty="0" smtClean="0">
              <a:latin typeface="華康標題宋W9(P)-GB5" panose="02020900000000000000" pitchFamily="18" charset="-120"/>
              <a:ea typeface="華康標題宋W9(P)-GB5" panose="02020900000000000000" pitchFamily="18" charset="-120"/>
            </a:endParaRPr>
          </a:p>
          <a:p>
            <a:pPr>
              <a:spcBef>
                <a:spcPts val="0"/>
              </a:spcBef>
              <a:spcAft>
                <a:spcPts val="0"/>
              </a:spcAft>
            </a:pPr>
            <a:r>
              <a:rPr lang="zh-TW" altLang="zh-HK" sz="4000" dirty="0" smtClean="0">
                <a:latin typeface="華康標題宋W9(P)-GB5" panose="02020900000000000000" pitchFamily="18" charset="-120"/>
                <a:ea typeface="華康標題宋W9(P)-GB5" panose="02020900000000000000" pitchFamily="18" charset="-120"/>
              </a:rPr>
              <a:t>做</a:t>
            </a:r>
            <a:r>
              <a:rPr lang="zh-TW" altLang="zh-HK" sz="4000" dirty="0" smtClean="0">
                <a:solidFill>
                  <a:srgbClr val="FF0000"/>
                </a:solidFill>
                <a:latin typeface="華康標題宋W9(P)-GB5" panose="02020900000000000000" pitchFamily="18" charset="-120"/>
                <a:ea typeface="華康標題宋W9(P)-GB5" panose="02020900000000000000" pitchFamily="18" charset="-120"/>
              </a:rPr>
              <a:t>貞女</a:t>
            </a:r>
            <a:r>
              <a:rPr lang="zh-TW" altLang="zh-HK" sz="4000" dirty="0" smtClean="0">
                <a:latin typeface="華康標題宋W9(P)-GB5" panose="02020900000000000000" pitchFamily="18" charset="-120"/>
                <a:ea typeface="華康標題宋W9(P)-GB5" panose="02020900000000000000" pitchFamily="18" charset="-120"/>
              </a:rPr>
              <a:t>與</a:t>
            </a:r>
            <a:r>
              <a:rPr lang="zh-TW" altLang="zh-HK" sz="4000" dirty="0" smtClean="0">
                <a:solidFill>
                  <a:srgbClr val="FF0000"/>
                </a:solidFill>
                <a:latin typeface="華康標題宋W9(P)-GB5" panose="02020900000000000000" pitchFamily="18" charset="-120"/>
                <a:ea typeface="華康標題宋W9(P)-GB5" panose="02020900000000000000" pitchFamily="18" charset="-120"/>
              </a:rPr>
              <a:t>母親</a:t>
            </a:r>
            <a:r>
              <a:rPr lang="en-US" altLang="zh-TW" sz="4000" dirty="0" smtClean="0">
                <a:solidFill>
                  <a:srgbClr val="FF0000"/>
                </a:solidFill>
                <a:latin typeface="華康標題宋W9(P)-GB5" panose="02020900000000000000" pitchFamily="18" charset="-120"/>
                <a:ea typeface="華康標題宋W9(P)-GB5" panose="02020900000000000000" pitchFamily="18" charset="-120"/>
              </a:rPr>
              <a:t> </a:t>
            </a:r>
            <a:r>
              <a:rPr lang="en-US" altLang="zh-HK" sz="2800" dirty="0" smtClean="0">
                <a:latin typeface="華康標題宋W9(P)-GB5" panose="02020900000000000000" pitchFamily="18" charset="-120"/>
                <a:ea typeface="華康標題宋W9(P)-GB5" panose="02020900000000000000" pitchFamily="18" charset="-120"/>
              </a:rPr>
              <a:t>(</a:t>
            </a:r>
            <a:r>
              <a:rPr lang="zh-TW" altLang="zh-HK" sz="2800" dirty="0">
                <a:latin typeface="華康標題宋W9(P)-GB5" panose="02020900000000000000" pitchFamily="18" charset="-120"/>
                <a:ea typeface="華康標題宋W9(P)-GB5" panose="02020900000000000000" pitchFamily="18" charset="-120"/>
              </a:rPr>
              <a:t>教會憲章第</a:t>
            </a:r>
            <a:r>
              <a:rPr lang="en-US" altLang="zh-HK" sz="2800" dirty="0">
                <a:latin typeface="華康標題宋W9(P)-GB5" panose="02020900000000000000" pitchFamily="18" charset="-120"/>
                <a:ea typeface="華康標題宋W9(P)-GB5" panose="02020900000000000000" pitchFamily="18" charset="-120"/>
              </a:rPr>
              <a:t>8</a:t>
            </a:r>
            <a:r>
              <a:rPr lang="zh-TW" altLang="zh-HK" sz="2800" dirty="0">
                <a:latin typeface="華康標題宋W9(P)-GB5" panose="02020900000000000000" pitchFamily="18" charset="-120"/>
                <a:ea typeface="華康標題宋W9(P)-GB5" panose="02020900000000000000" pitchFamily="18" charset="-120"/>
              </a:rPr>
              <a:t>章</a:t>
            </a:r>
            <a:r>
              <a:rPr lang="en-US" altLang="zh-HK" sz="2800" dirty="0">
                <a:latin typeface="華康標題宋W9(P)-GB5" panose="02020900000000000000" pitchFamily="18" charset="-120"/>
                <a:ea typeface="華康標題宋W9(P)-GB5" panose="02020900000000000000" pitchFamily="18" charset="-120"/>
              </a:rPr>
              <a:t>63</a:t>
            </a:r>
            <a:r>
              <a:rPr lang="zh-TW" altLang="zh-HK" sz="2800" dirty="0">
                <a:latin typeface="華康標題宋W9(P)-GB5" panose="02020900000000000000" pitchFamily="18" charset="-120"/>
                <a:ea typeface="華康標題宋W9(P)-GB5" panose="02020900000000000000" pitchFamily="18" charset="-120"/>
              </a:rPr>
              <a:t>節</a:t>
            </a:r>
            <a:r>
              <a:rPr lang="en-US" altLang="zh-HK" sz="2800" dirty="0" smtClean="0">
                <a:latin typeface="華康標題宋W9(P)-GB5" panose="02020900000000000000" pitchFamily="18" charset="-120"/>
                <a:ea typeface="華康標題宋W9(P)-GB5" panose="02020900000000000000" pitchFamily="18" charset="-120"/>
              </a:rPr>
              <a:t>).</a:t>
            </a:r>
          </a:p>
          <a:p>
            <a:pPr>
              <a:spcBef>
                <a:spcPts val="0"/>
              </a:spcBef>
              <a:spcAft>
                <a:spcPts val="1800"/>
              </a:spcAft>
            </a:pPr>
            <a:r>
              <a:rPr lang="zh-TW" altLang="zh-HK" sz="4000" dirty="0" smtClean="0">
                <a:latin typeface="華康標題宋W9(P)-GB5" panose="02020900000000000000" pitchFamily="18" charset="-120"/>
                <a:ea typeface="華康標題宋W9(P)-GB5" panose="02020900000000000000" pitchFamily="18" charset="-120"/>
              </a:rPr>
              <a:t>這</a:t>
            </a:r>
            <a:r>
              <a:rPr lang="zh-TW" altLang="zh-HK" sz="4000" dirty="0">
                <a:latin typeface="華康標題宋W9(P)-GB5" panose="02020900000000000000" pitchFamily="18" charset="-120"/>
                <a:ea typeface="華康標題宋W9(P)-GB5" panose="02020900000000000000" pitchFamily="18" charset="-120"/>
              </a:rPr>
              <a:t>也是我們今天彌撒的主題</a:t>
            </a:r>
            <a:r>
              <a:rPr lang="en-US" altLang="zh-HK" sz="4000" dirty="0">
                <a:latin typeface="華康標題宋W9(P)-GB5" panose="02020900000000000000" pitchFamily="18" charset="-120"/>
                <a:ea typeface="華康標題宋W9(P)-GB5" panose="02020900000000000000" pitchFamily="18" charset="-120"/>
              </a:rPr>
              <a:t>.</a:t>
            </a:r>
            <a:endParaRPr lang="zh-TW" altLang="zh-HK" sz="4000" dirty="0">
              <a:latin typeface="華康標題宋W9(P)-GB5" panose="02020900000000000000" pitchFamily="18" charset="-120"/>
              <a:ea typeface="華康標題宋W9(P)-GB5" panose="02020900000000000000" pitchFamily="18" charset="-120"/>
            </a:endParaRPr>
          </a:p>
          <a:p>
            <a:pPr>
              <a:lnSpc>
                <a:spcPts val="3800"/>
              </a:lnSpc>
              <a:spcBef>
                <a:spcPts val="0"/>
              </a:spcBef>
              <a:spcAft>
                <a:spcPts val="0"/>
              </a:spcAft>
            </a:pPr>
            <a:r>
              <a:rPr lang="en-GB" altLang="zh-HK" sz="4000" dirty="0">
                <a:ea typeface="華康標題宋W9(P)-GB5" panose="02020900000000000000" pitchFamily="18" charset="-120"/>
              </a:rPr>
              <a:t>2. Even the veneration of Our Lady must be connected to life, i.e. we must all, men and women, young and old, follow the example of the Blessed Virgin as "</a:t>
            </a:r>
            <a:r>
              <a:rPr lang="en-GB" altLang="zh-HK" sz="4000" b="1" dirty="0">
                <a:solidFill>
                  <a:srgbClr val="FF0000"/>
                </a:solidFill>
                <a:ea typeface="華康標題宋W9(P)-GB5" panose="02020900000000000000" pitchFamily="18" charset="-120"/>
              </a:rPr>
              <a:t>virgin</a:t>
            </a:r>
            <a:r>
              <a:rPr lang="en-GB" altLang="zh-HK" sz="4000" dirty="0">
                <a:ea typeface="華康標題宋W9(P)-GB5" panose="02020900000000000000" pitchFamily="18" charset="-120"/>
              </a:rPr>
              <a:t>" and "</a:t>
            </a:r>
            <a:r>
              <a:rPr lang="en-GB" altLang="zh-HK" sz="4000" b="1" dirty="0">
                <a:solidFill>
                  <a:srgbClr val="FF0000"/>
                </a:solidFill>
                <a:ea typeface="華康標題宋W9(P)-GB5" panose="02020900000000000000" pitchFamily="18" charset="-120"/>
              </a:rPr>
              <a:t>mother</a:t>
            </a:r>
            <a:r>
              <a:rPr lang="en-GB" altLang="zh-HK" sz="4000" dirty="0">
                <a:ea typeface="華康標題宋W9(P)-GB5" panose="02020900000000000000" pitchFamily="18" charset="-120"/>
              </a:rPr>
              <a:t>" </a:t>
            </a:r>
            <a:r>
              <a:rPr lang="en-GB" altLang="zh-HK" sz="2800" dirty="0">
                <a:ea typeface="華康標題宋W9(P)-GB5" panose="02020900000000000000" pitchFamily="18" charset="-120"/>
              </a:rPr>
              <a:t>(Lumen </a:t>
            </a:r>
            <a:r>
              <a:rPr lang="en-GB" altLang="zh-HK" sz="2800" dirty="0" err="1">
                <a:ea typeface="華康標題宋W9(P)-GB5" panose="02020900000000000000" pitchFamily="18" charset="-120"/>
              </a:rPr>
              <a:t>Gentium</a:t>
            </a:r>
            <a:r>
              <a:rPr lang="en-GB" altLang="zh-HK" sz="2800" dirty="0">
                <a:ea typeface="華康標題宋W9(P)-GB5" panose="02020900000000000000" pitchFamily="18" charset="-120"/>
              </a:rPr>
              <a:t>, Chapter 8, part 63)</a:t>
            </a:r>
            <a:r>
              <a:rPr lang="en-GB" altLang="zh-HK" sz="4000" dirty="0">
                <a:ea typeface="華康標題宋W9(P)-GB5" panose="02020900000000000000" pitchFamily="18" charset="-120"/>
              </a:rPr>
              <a:t>. This is also </a:t>
            </a:r>
            <a:endParaRPr lang="en-GB" altLang="zh-HK" sz="4000" dirty="0" smtClean="0">
              <a:ea typeface="華康標題宋W9(P)-GB5" panose="02020900000000000000" pitchFamily="18" charset="-120"/>
            </a:endParaRPr>
          </a:p>
          <a:p>
            <a:pPr>
              <a:lnSpc>
                <a:spcPts val="3800"/>
              </a:lnSpc>
              <a:spcBef>
                <a:spcPts val="0"/>
              </a:spcBef>
              <a:spcAft>
                <a:spcPts val="0"/>
              </a:spcAft>
            </a:pPr>
            <a:r>
              <a:rPr lang="en-GB" altLang="zh-HK" sz="4000" dirty="0" smtClean="0">
                <a:ea typeface="華康標題宋W9(P)-GB5" panose="02020900000000000000" pitchFamily="18" charset="-120"/>
              </a:rPr>
              <a:t>the </a:t>
            </a:r>
            <a:r>
              <a:rPr lang="en-GB" altLang="zh-HK" sz="4000" dirty="0">
                <a:ea typeface="華康標題宋W9(P)-GB5" panose="02020900000000000000" pitchFamily="18" charset="-120"/>
              </a:rPr>
              <a:t>theme of our Mass today</a:t>
            </a:r>
            <a:r>
              <a:rPr lang="en-GB" altLang="zh-HK" sz="4000" dirty="0" smtClean="0">
                <a:ea typeface="華康標題宋W9(P)-GB5" panose="02020900000000000000" pitchFamily="18" charset="-120"/>
              </a:rPr>
              <a:t>.</a:t>
            </a:r>
            <a:endParaRPr lang="zh-TW" altLang="zh-HK" sz="4000" dirty="0">
              <a:ea typeface="華康標題宋W9(P)-GB5" panose="02020900000000000000" pitchFamily="18"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en-US" altLang="zh-HK" dirty="0">
                <a:ea typeface="華康標題宋W9(P)-GB5" panose="02020900000000000000" pitchFamily="18" charset="-120"/>
              </a:rPr>
              <a:t>3.</a:t>
            </a:r>
            <a:r>
              <a:rPr lang="zh-TW" altLang="zh-HK" dirty="0">
                <a:ea typeface="華康標題宋W9(P)-GB5" panose="02020900000000000000" pitchFamily="18" charset="-120"/>
              </a:rPr>
              <a:t>當然</a:t>
            </a:r>
            <a:r>
              <a:rPr lang="en-US" altLang="zh-HK" dirty="0">
                <a:ea typeface="華康標題宋W9(P)-GB5" panose="02020900000000000000" pitchFamily="18" charset="-120"/>
              </a:rPr>
              <a:t>,</a:t>
            </a:r>
            <a:r>
              <a:rPr lang="zh-TW" altLang="zh-HK" dirty="0">
                <a:ea typeface="華康標題宋W9(P)-GB5" panose="02020900000000000000" pitchFamily="18" charset="-120"/>
              </a:rPr>
              <a:t>這就要求我們要將</a:t>
            </a:r>
            <a:r>
              <a:rPr lang="zh-TW" altLang="zh-HK" dirty="0" smtClean="0">
                <a:ea typeface="華康標題宋W9(P)-GB5" panose="02020900000000000000" pitchFamily="18" charset="-120"/>
              </a:rPr>
              <a:t>信</a:t>
            </a:r>
            <a:r>
              <a:rPr lang="zh-TW" altLang="en-US" dirty="0" smtClean="0">
                <a:ea typeface="華康標題宋W9(P)-GB5" panose="02020900000000000000" pitchFamily="18" charset="-120"/>
              </a:rPr>
              <a:t>仰</a:t>
            </a:r>
            <a:r>
              <a:rPr lang="zh-TW" altLang="zh-HK" dirty="0" smtClean="0">
                <a:ea typeface="華康標題宋W9(P)-GB5" panose="02020900000000000000" pitchFamily="18" charset="-120"/>
              </a:rPr>
              <a:t>與</a:t>
            </a:r>
            <a:r>
              <a:rPr lang="zh-TW" altLang="zh-HK" dirty="0">
                <a:ea typeface="華康標題宋W9(P)-GB5" panose="02020900000000000000" pitchFamily="18" charset="-120"/>
              </a:rPr>
              <a:t>生活完全結合起來</a:t>
            </a:r>
            <a:r>
              <a:rPr lang="en-US" altLang="zh-HK" dirty="0">
                <a:ea typeface="華康標題宋W9(P)-GB5" panose="02020900000000000000" pitchFamily="18" charset="-120"/>
              </a:rPr>
              <a:t>,</a:t>
            </a:r>
            <a:r>
              <a:rPr lang="zh-TW" altLang="zh-HK" dirty="0">
                <a:ea typeface="華康標題宋W9(P)-GB5" panose="02020900000000000000" pitchFamily="18" charset="-120"/>
              </a:rPr>
              <a:t>即我在將送給你們的水晶禮物上寫的「</a:t>
            </a:r>
            <a:r>
              <a:rPr lang="zh-TW" altLang="zh-HK" dirty="0">
                <a:solidFill>
                  <a:srgbClr val="FF0000"/>
                </a:solidFill>
                <a:ea typeface="華康標題宋W9(P)-GB5" panose="02020900000000000000" pitchFamily="18" charset="-120"/>
              </a:rPr>
              <a:t>以主為基</a:t>
            </a:r>
            <a:r>
              <a:rPr lang="en-US" altLang="zh-HK" dirty="0">
                <a:solidFill>
                  <a:srgbClr val="FF0000"/>
                </a:solidFill>
                <a:ea typeface="華康標題宋W9(P)-GB5" panose="02020900000000000000" pitchFamily="18" charset="-120"/>
              </a:rPr>
              <a:t>,</a:t>
            </a:r>
            <a:r>
              <a:rPr lang="zh-TW" altLang="zh-HK" dirty="0">
                <a:solidFill>
                  <a:srgbClr val="FF0000"/>
                </a:solidFill>
                <a:ea typeface="華康標題宋W9(P)-GB5" panose="02020900000000000000" pitchFamily="18" charset="-120"/>
              </a:rPr>
              <a:t>成就新人新事；以人為本</a:t>
            </a:r>
            <a:r>
              <a:rPr lang="en-US" altLang="zh-HK" dirty="0">
                <a:solidFill>
                  <a:srgbClr val="FF0000"/>
                </a:solidFill>
                <a:ea typeface="華康標題宋W9(P)-GB5" panose="02020900000000000000" pitchFamily="18" charset="-120"/>
              </a:rPr>
              <a:t>,</a:t>
            </a:r>
            <a:r>
              <a:rPr lang="zh-TW" altLang="zh-HK" dirty="0">
                <a:solidFill>
                  <a:srgbClr val="FF0000"/>
                </a:solidFill>
                <a:ea typeface="華康標題宋W9(P)-GB5" panose="02020900000000000000" pitchFamily="18" charset="-120"/>
              </a:rPr>
              <a:t>共享萬世萬年</a:t>
            </a:r>
            <a:r>
              <a:rPr lang="zh-TW" altLang="zh-HK" dirty="0">
                <a:ea typeface="華康標題宋W9(P)-GB5" panose="02020900000000000000" pitchFamily="18" charset="-120"/>
              </a:rPr>
              <a:t>」</a:t>
            </a:r>
            <a:r>
              <a:rPr lang="en-US" altLang="zh-HK" dirty="0">
                <a:ea typeface="華康標題宋W9(P)-GB5" panose="02020900000000000000" pitchFamily="18" charset="-120"/>
              </a:rPr>
              <a:t>.</a:t>
            </a:r>
            <a:r>
              <a:rPr lang="zh-TW" altLang="zh-HK" dirty="0">
                <a:ea typeface="華康標題宋W9(P)-GB5" panose="02020900000000000000" pitchFamily="18" charset="-120"/>
              </a:rPr>
              <a:t>送給你們的禮品</a:t>
            </a:r>
            <a:r>
              <a:rPr lang="en-US" altLang="zh-HK" dirty="0">
                <a:ea typeface="華康標題宋W9(P)-GB5" panose="02020900000000000000" pitchFamily="18" charset="-120"/>
              </a:rPr>
              <a:t>,</a:t>
            </a:r>
            <a:r>
              <a:rPr lang="zh-TW" altLang="zh-HK" dirty="0">
                <a:ea typeface="華康標題宋W9(P)-GB5" panose="02020900000000000000" pitchFamily="18" charset="-120"/>
              </a:rPr>
              <a:t>希望你們能傳給你們的子女</a:t>
            </a:r>
            <a:r>
              <a:rPr lang="en-US" altLang="zh-HK" dirty="0">
                <a:ea typeface="華康標題宋W9(P)-GB5" panose="02020900000000000000" pitchFamily="18" charset="-120"/>
              </a:rPr>
              <a:t>,</a:t>
            </a:r>
            <a:r>
              <a:rPr lang="zh-TW" altLang="zh-HK" dirty="0">
                <a:ea typeface="華康標題宋W9(P)-GB5" panose="02020900000000000000" pitchFamily="18" charset="-120"/>
              </a:rPr>
              <a:t>就像我</a:t>
            </a:r>
            <a:r>
              <a:rPr lang="zh-TW" altLang="zh-HK" dirty="0" smtClean="0">
                <a:ea typeface="華康標題宋W9(P)-GB5" panose="02020900000000000000" pitchFamily="18" charset="-120"/>
              </a:rPr>
              <a:t>的</a:t>
            </a:r>
            <a:endParaRPr lang="en-US" altLang="zh-TW" dirty="0" smtClean="0">
              <a:ea typeface="華康標題宋W9(P)-GB5" panose="02020900000000000000" pitchFamily="18" charset="-120"/>
            </a:endParaRPr>
          </a:p>
          <a:p>
            <a:pPr>
              <a:spcBef>
                <a:spcPts val="0"/>
              </a:spcBef>
              <a:spcAft>
                <a:spcPts val="1200"/>
              </a:spcAft>
            </a:pPr>
            <a:r>
              <a:rPr lang="zh-TW" altLang="zh-HK" dirty="0" smtClean="0">
                <a:ea typeface="華康標題宋W9(P)-GB5" panose="02020900000000000000" pitchFamily="18" charset="-120"/>
              </a:rPr>
              <a:t>父親</a:t>
            </a:r>
            <a:r>
              <a:rPr lang="zh-TW" altLang="zh-HK" dirty="0">
                <a:ea typeface="華康標題宋W9(P)-GB5" panose="02020900000000000000" pitchFamily="18" charset="-120"/>
              </a:rPr>
              <a:t>把《三字經》和《千字文》傳給我一樣</a:t>
            </a:r>
            <a:r>
              <a:rPr lang="en-US" altLang="zh-HK" dirty="0">
                <a:ea typeface="華康標題宋W9(P)-GB5" panose="02020900000000000000" pitchFamily="18" charset="-120"/>
              </a:rPr>
              <a:t>.</a:t>
            </a:r>
            <a:endParaRPr lang="zh-TW" altLang="zh-HK" dirty="0">
              <a:ea typeface="華康標題宋W9(P)-GB5" panose="02020900000000000000" pitchFamily="18" charset="-120"/>
            </a:endParaRPr>
          </a:p>
          <a:p>
            <a:pPr>
              <a:lnSpc>
                <a:spcPts val="3400"/>
              </a:lnSpc>
              <a:spcBef>
                <a:spcPts val="0"/>
              </a:spcBef>
            </a:pPr>
            <a:r>
              <a:rPr lang="en-GB" altLang="zh-HK" spc="-100" dirty="0">
                <a:ea typeface="華康標題宋W9(P)-GB5" panose="02020900000000000000" pitchFamily="18" charset="-120"/>
              </a:rPr>
              <a:t>3. Of course, this requires us to fully integrate our faith with our lives, as I have written on the crystal gift I am giving you, "</a:t>
            </a:r>
            <a:r>
              <a:rPr lang="en-GB" altLang="zh-HK" spc="-100" dirty="0">
                <a:solidFill>
                  <a:srgbClr val="FF0000"/>
                </a:solidFill>
                <a:ea typeface="華康標題宋W9(P)-GB5" panose="02020900000000000000" pitchFamily="18" charset="-120"/>
              </a:rPr>
              <a:t>With God as our foundation</a:t>
            </a:r>
            <a:r>
              <a:rPr lang="en-GB" altLang="zh-HK" spc="-100" dirty="0">
                <a:ea typeface="華康標題宋W9(P)-GB5" panose="02020900000000000000" pitchFamily="18" charset="-120"/>
              </a:rPr>
              <a:t>, we make new things happen; </a:t>
            </a:r>
            <a:r>
              <a:rPr lang="en-GB" altLang="zh-HK" spc="-100" dirty="0">
                <a:solidFill>
                  <a:srgbClr val="FF0000"/>
                </a:solidFill>
                <a:ea typeface="華康標題宋W9(P)-GB5" panose="02020900000000000000" pitchFamily="18" charset="-120"/>
              </a:rPr>
              <a:t>being people-oriented</a:t>
            </a:r>
            <a:r>
              <a:rPr lang="en-GB" altLang="zh-HK" spc="-100" dirty="0">
                <a:ea typeface="華康標題宋W9(P)-GB5" panose="02020900000000000000" pitchFamily="18" charset="-120"/>
              </a:rPr>
              <a:t>, we share eternity". I give you this gift in the hope that you will pass it on to your children, just as my father passed on to me the “Three Character Classic” and the “Thousand Character Classic</a:t>
            </a:r>
            <a:r>
              <a:rPr lang="en-GB" altLang="zh-HK" spc="-100" dirty="0" smtClean="0">
                <a:ea typeface="華康標題宋W9(P)-GB5" panose="02020900000000000000" pitchFamily="18" charset="-120"/>
              </a:rPr>
              <a:t>”.</a:t>
            </a:r>
            <a:endParaRPr lang="zh-TW" altLang="zh-HK" spc="-100" dirty="0">
              <a:ea typeface="華康標題宋W9(P)-GB5" panose="02020900000000000000" pitchFamily="18" charset="-120"/>
            </a:endParaRP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44016"/>
            <a:ext cx="9144000" cy="6597352"/>
          </a:xfrm>
        </p:spPr>
        <p:txBody>
          <a:bodyPr/>
          <a:lstStyle/>
          <a:p>
            <a:pPr>
              <a:spcBef>
                <a:spcPts val="0"/>
              </a:spcBef>
            </a:pPr>
            <a:r>
              <a:rPr lang="zh-TW" altLang="zh-HK" dirty="0">
                <a:latin typeface="華康黑體W9-GB5" panose="020B0909000000000000" pitchFamily="49" charset="-120"/>
                <a:ea typeface="華康黑體W9-GB5" panose="020B0909000000000000" pitchFamily="49" charset="-120"/>
              </a:rPr>
              <a:t>「以主為</a:t>
            </a:r>
            <a:r>
              <a:rPr lang="zh-TW" altLang="zh-HK" dirty="0" smtClean="0">
                <a:latin typeface="華康黑體W9-GB5" panose="020B0909000000000000" pitchFamily="49" charset="-120"/>
                <a:ea typeface="華康黑體W9-GB5" panose="020B0909000000000000" pitchFamily="49" charset="-120"/>
              </a:rPr>
              <a:t>基</a:t>
            </a:r>
            <a:r>
              <a:rPr lang="en-US" altLang="zh-TW" dirty="0" smtClean="0">
                <a:latin typeface="華康黑體W9-GB5" panose="020B0909000000000000" pitchFamily="49" charset="-120"/>
                <a:ea typeface="華康黑體W9-GB5" panose="020B0909000000000000" pitchFamily="49" charset="-120"/>
              </a:rPr>
              <a:t>,</a:t>
            </a:r>
            <a:r>
              <a:rPr lang="zh-TW" altLang="zh-HK" dirty="0" smtClean="0">
                <a:latin typeface="華康黑體W9-GB5" panose="020B0909000000000000" pitchFamily="49" charset="-120"/>
                <a:ea typeface="華康黑體W9-GB5" panose="020B0909000000000000" pitchFamily="49" charset="-120"/>
              </a:rPr>
              <a:t>以</a:t>
            </a:r>
            <a:r>
              <a:rPr lang="zh-TW" altLang="zh-HK" dirty="0">
                <a:latin typeface="華康黑體W9-GB5" panose="020B0909000000000000" pitchFamily="49" charset="-120"/>
                <a:ea typeface="華康黑體W9-GB5" panose="020B0909000000000000" pitchFamily="49" charset="-120"/>
              </a:rPr>
              <a:t>人為本」</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簡單來說</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就是信仰必須完全與生活結合</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我們要在主內愛人愛得</a:t>
            </a:r>
            <a:r>
              <a:rPr lang="zh-TW" altLang="zh-HK" dirty="0" smtClean="0">
                <a:latin typeface="華康黑體W9-GB5" panose="020B0909000000000000" pitchFamily="49" charset="-120"/>
                <a:ea typeface="華康黑體W9-GB5" panose="020B0909000000000000" pitchFamily="49" charset="-120"/>
              </a:rPr>
              <a:t>更深</a:t>
            </a:r>
            <a:r>
              <a:rPr lang="en-US" altLang="zh-TW" dirty="0" smtClean="0">
                <a:latin typeface="華康黑體W9-GB5" panose="020B0909000000000000" pitchFamily="49" charset="-120"/>
                <a:ea typeface="華康黑體W9-GB5" panose="020B0909000000000000" pitchFamily="49" charset="-120"/>
              </a:rPr>
              <a:t>,</a:t>
            </a:r>
          </a:p>
          <a:p>
            <a:pPr>
              <a:spcBef>
                <a:spcPts val="0"/>
              </a:spcBef>
            </a:pPr>
            <a:r>
              <a:rPr lang="zh-TW" altLang="zh-HK" dirty="0" smtClean="0">
                <a:latin typeface="華康黑體W9-GB5" panose="020B0909000000000000" pitchFamily="49" charset="-120"/>
                <a:ea typeface="華康黑體W9-GB5" panose="020B0909000000000000" pitchFamily="49" charset="-120"/>
              </a:rPr>
              <a:t>更濃</a:t>
            </a:r>
            <a:r>
              <a:rPr lang="en-US" altLang="zh-TW" dirty="0" smtClean="0">
                <a:latin typeface="華康黑體W9-GB5" panose="020B0909000000000000" pitchFamily="49" charset="-120"/>
                <a:ea typeface="華康黑體W9-GB5" panose="020B0909000000000000" pitchFamily="49" charset="-120"/>
              </a:rPr>
              <a:t>,</a:t>
            </a:r>
            <a:r>
              <a:rPr lang="zh-TW" altLang="zh-HK" dirty="0" smtClean="0">
                <a:latin typeface="華康黑體W9-GB5" panose="020B0909000000000000" pitchFamily="49" charset="-120"/>
                <a:ea typeface="華康黑體W9-GB5" panose="020B0909000000000000" pitchFamily="49" charset="-120"/>
              </a:rPr>
              <a:t>更徹底</a:t>
            </a:r>
            <a:r>
              <a:rPr lang="en-US" altLang="zh-TW" dirty="0" smtClean="0">
                <a:latin typeface="華康黑體W9-GB5" panose="020B0909000000000000" pitchFamily="49" charset="-120"/>
                <a:ea typeface="華康黑體W9-GB5" panose="020B0909000000000000" pitchFamily="49" charset="-120"/>
              </a:rPr>
              <a:t>,</a:t>
            </a:r>
            <a:r>
              <a:rPr lang="zh-TW" altLang="zh-HK" dirty="0" smtClean="0">
                <a:latin typeface="華康黑體W9-GB5" panose="020B0909000000000000" pitchFamily="49" charset="-120"/>
                <a:ea typeface="華康黑體W9-GB5" panose="020B0909000000000000" pitchFamily="49" charset="-120"/>
              </a:rPr>
              <a:t>更無私</a:t>
            </a:r>
            <a:r>
              <a:rPr lang="en-US" altLang="zh-TW" dirty="0" smtClean="0">
                <a:latin typeface="華康黑體W9-GB5" panose="020B0909000000000000" pitchFamily="49" charset="-120"/>
                <a:ea typeface="華康黑體W9-GB5" panose="020B0909000000000000" pitchFamily="49" charset="-120"/>
              </a:rPr>
              <a:t>,</a:t>
            </a:r>
            <a:r>
              <a:rPr lang="zh-TW" altLang="zh-HK" dirty="0" smtClean="0">
                <a:latin typeface="華康黑體W9-GB5" panose="020B0909000000000000" pitchFamily="49" charset="-120"/>
                <a:ea typeface="華康黑體W9-GB5" panose="020B0909000000000000" pitchFamily="49" charset="-120"/>
              </a:rPr>
              <a:t>更純潔</a:t>
            </a:r>
            <a:r>
              <a:rPr lang="en-US" altLang="zh-TW" dirty="0" smtClean="0">
                <a:latin typeface="華康黑體W9-GB5" panose="020B0909000000000000" pitchFamily="49" charset="-120"/>
                <a:ea typeface="華康黑體W9-GB5" panose="020B0909000000000000" pitchFamily="49" charset="-120"/>
              </a:rPr>
              <a:t>;</a:t>
            </a:r>
          </a:p>
          <a:p>
            <a:pPr>
              <a:spcBef>
                <a:spcPts val="0"/>
              </a:spcBef>
            </a:pPr>
            <a:r>
              <a:rPr lang="zh-TW" altLang="zh-HK" dirty="0" smtClean="0">
                <a:latin typeface="華康黑體W9-GB5" panose="020B0909000000000000" pitchFamily="49" charset="-120"/>
                <a:ea typeface="華康黑體W9-GB5" panose="020B0909000000000000" pitchFamily="49" charset="-120"/>
              </a:rPr>
              <a:t>並</a:t>
            </a:r>
            <a:r>
              <a:rPr lang="zh-TW" altLang="zh-HK" dirty="0">
                <a:latin typeface="華康黑體W9-GB5" panose="020B0909000000000000" pitchFamily="49" charset="-120"/>
                <a:ea typeface="華康黑體W9-GB5" panose="020B0909000000000000" pitchFamily="49" charset="-120"/>
              </a:rPr>
              <a:t>在如此愛人時</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去愛主</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一棵樹根深便會葉茂</a:t>
            </a:r>
            <a:r>
              <a:rPr lang="en-US" altLang="zh-HK" dirty="0" smtClean="0">
                <a:latin typeface="華康黑體W9-GB5" panose="020B0909000000000000" pitchFamily="49" charset="-120"/>
                <a:ea typeface="華康黑體W9-GB5" panose="020B0909000000000000" pitchFamily="49" charset="-120"/>
              </a:rPr>
              <a:t>,</a:t>
            </a:r>
          </a:p>
          <a:p>
            <a:pPr>
              <a:spcBef>
                <a:spcPts val="0"/>
              </a:spcBef>
            </a:pPr>
            <a:r>
              <a:rPr lang="zh-TW" altLang="zh-HK" dirty="0" smtClean="0">
                <a:latin typeface="華康黑體W9-GB5" panose="020B0909000000000000" pitchFamily="49" charset="-120"/>
                <a:ea typeface="華康黑體W9-GB5" panose="020B0909000000000000" pitchFamily="49" charset="-120"/>
              </a:rPr>
              <a:t>我們</a:t>
            </a:r>
            <a:r>
              <a:rPr lang="zh-TW" altLang="zh-HK" spc="300" dirty="0">
                <a:solidFill>
                  <a:srgbClr val="FF0000"/>
                </a:solidFill>
                <a:latin typeface="華康黑體W9-GB5" panose="020B0909000000000000" pitchFamily="49" charset="-120"/>
                <a:ea typeface="華康黑體W9-GB5" panose="020B0909000000000000" pitchFamily="49" charset="-120"/>
              </a:rPr>
              <a:t>越愛主</a:t>
            </a:r>
            <a:r>
              <a:rPr lang="en-US" altLang="zh-HK" dirty="0">
                <a:latin typeface="華康黑體W9-GB5" panose="020B0909000000000000" pitchFamily="49" charset="-120"/>
                <a:ea typeface="華康黑體W9-GB5" panose="020B0909000000000000" pitchFamily="49" charset="-120"/>
              </a:rPr>
              <a:t>(</a:t>
            </a:r>
            <a:r>
              <a:rPr lang="zh-TW" altLang="zh-HK" dirty="0" smtClean="0">
                <a:latin typeface="華康黑體W9-GB5" panose="020B0909000000000000" pitchFamily="49" charset="-120"/>
                <a:ea typeface="華康黑體W9-GB5" panose="020B0909000000000000" pitchFamily="49" charset="-120"/>
              </a:rPr>
              <a:t>根</a:t>
            </a:r>
            <a:r>
              <a:rPr lang="zh-TW" altLang="en-US" dirty="0">
                <a:latin typeface="華康黑體W9-GB5" panose="020B0909000000000000" pitchFamily="49" charset="-120"/>
                <a:ea typeface="華康黑體W9-GB5" panose="020B0909000000000000" pitchFamily="49" charset="-120"/>
              </a:rPr>
              <a:t>深</a:t>
            </a:r>
            <a:r>
              <a:rPr lang="en-US" altLang="zh-HK" dirty="0" smtClean="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便會</a:t>
            </a:r>
            <a:r>
              <a:rPr lang="zh-TW" altLang="zh-HK" spc="300" dirty="0">
                <a:solidFill>
                  <a:srgbClr val="FF0000"/>
                </a:solidFill>
                <a:latin typeface="華康黑體W9-GB5" panose="020B0909000000000000" pitchFamily="49" charset="-120"/>
                <a:ea typeface="華康黑體W9-GB5" panose="020B0909000000000000" pitchFamily="49" charset="-120"/>
              </a:rPr>
              <a:t>越愛人</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葉茂</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做不到這點</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那是假愛主</a:t>
            </a:r>
            <a:r>
              <a:rPr lang="en-US" altLang="zh-HK" dirty="0">
                <a:latin typeface="華康黑體W9-GB5" panose="020B0909000000000000" pitchFamily="49" charset="-120"/>
                <a:ea typeface="華康黑體W9-GB5" panose="020B0909000000000000" pitchFamily="49" charset="-120"/>
              </a:rPr>
              <a:t>,</a:t>
            </a:r>
            <a:r>
              <a:rPr lang="zh-TW" altLang="zh-HK" dirty="0">
                <a:latin typeface="華康黑體W9-GB5" panose="020B0909000000000000" pitchFamily="49" charset="-120"/>
                <a:ea typeface="華康黑體W9-GB5" panose="020B0909000000000000" pitchFamily="49" charset="-120"/>
              </a:rPr>
              <a:t>或者是「口頭上的愛主」</a:t>
            </a:r>
            <a:r>
              <a:rPr lang="en-US" altLang="zh-HK" dirty="0">
                <a:latin typeface="華康黑體W9-GB5" panose="020B0909000000000000" pitchFamily="49" charset="-120"/>
                <a:ea typeface="華康黑體W9-GB5" panose="020B0909000000000000" pitchFamily="49" charset="-120"/>
              </a:rPr>
              <a:t>.</a:t>
            </a:r>
            <a:endParaRPr lang="zh-TW" altLang="zh-HK" dirty="0">
              <a:latin typeface="華康黑體W9-GB5" panose="020B0909000000000000" pitchFamily="49" charset="-120"/>
              <a:ea typeface="華康黑體W9-GB5" panose="020B0909000000000000" pitchFamily="49" charset="-120"/>
            </a:endParaRPr>
          </a:p>
          <a:p>
            <a:pPr>
              <a:spcBef>
                <a:spcPts val="0"/>
              </a:spcBef>
            </a:pPr>
            <a:r>
              <a:rPr lang="en-GB" altLang="zh-HK" sz="2800" spc="-150" dirty="0"/>
              <a:t>"</a:t>
            </a:r>
            <a:r>
              <a:rPr lang="en-GB" altLang="zh-HK" sz="2800" spc="-150" dirty="0">
                <a:solidFill>
                  <a:srgbClr val="0000FF"/>
                </a:solidFill>
              </a:rPr>
              <a:t>With God as our foundation, be people-oriented</a:t>
            </a:r>
            <a:r>
              <a:rPr lang="en-GB" altLang="zh-HK" sz="2800" spc="-150" dirty="0"/>
              <a:t>." Simply put, faith must be </a:t>
            </a:r>
            <a:r>
              <a:rPr lang="en-GB" altLang="zh-HK" sz="2800" spc="-150" dirty="0">
                <a:solidFill>
                  <a:srgbClr val="FF0000"/>
                </a:solidFill>
              </a:rPr>
              <a:t>fully integrated with life</a:t>
            </a:r>
            <a:r>
              <a:rPr lang="en-GB" altLang="zh-HK" sz="2800" spc="-150" dirty="0"/>
              <a:t>. In God we must love others more deeply, more intensely, more completely, more </a:t>
            </a:r>
            <a:r>
              <a:rPr lang="en-GB" altLang="zh-HK" sz="2800" spc="-150" dirty="0" smtClean="0"/>
              <a:t>selflessly, </a:t>
            </a:r>
            <a:r>
              <a:rPr lang="en-GB" altLang="zh-HK" sz="2800" spc="-150" dirty="0"/>
              <a:t>and in so loving others, we love God. A tree with deep roots will have dense foliage. The more we love God </a:t>
            </a:r>
            <a:r>
              <a:rPr lang="en-GB" altLang="zh-HK" sz="2800" spc="-150" dirty="0" smtClean="0"/>
              <a:t>(deep roots</a:t>
            </a:r>
            <a:r>
              <a:rPr lang="en-GB" altLang="zh-HK" sz="2800" spc="-150" dirty="0"/>
              <a:t>), the more we will love others (dense foliage). Failure to do so is a false love of God, or a </a:t>
            </a:r>
            <a:r>
              <a:rPr lang="en-GB" altLang="zh-HK" sz="2800" spc="-150" dirty="0" smtClean="0"/>
              <a:t>"</a:t>
            </a:r>
            <a:r>
              <a:rPr lang="en-GB" altLang="zh-HK" sz="2800" b="1" spc="-150" dirty="0" smtClean="0">
                <a:solidFill>
                  <a:srgbClr val="0000FF"/>
                </a:solidFill>
              </a:rPr>
              <a:t>lip-service </a:t>
            </a:r>
            <a:r>
              <a:rPr lang="en-GB" altLang="zh-HK" sz="2800" b="1" spc="-150" dirty="0">
                <a:solidFill>
                  <a:srgbClr val="0000FF"/>
                </a:solidFill>
              </a:rPr>
              <a:t>love of God</a:t>
            </a:r>
            <a:r>
              <a:rPr lang="en-GB" altLang="zh-HK" sz="2800" spc="-150" dirty="0" smtClean="0"/>
              <a:t>".</a:t>
            </a:r>
            <a:endParaRPr lang="zh-TW" altLang="zh-HK" sz="2800" spc="-150" dirty="0"/>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spcBef>
                <a:spcPts val="0"/>
              </a:spcBef>
              <a:spcAft>
                <a:spcPts val="600"/>
              </a:spcAft>
            </a:pPr>
            <a:r>
              <a:rPr lang="zh-TW" altLang="en-US" dirty="0" smtClean="0">
                <a:ea typeface="華康黑體W9-GB5" panose="020B0909000000000000" pitchFamily="49" charset="-120"/>
              </a:rPr>
              <a:t>耶</a:t>
            </a:r>
            <a:r>
              <a:rPr lang="zh-TW" altLang="zh-HK" dirty="0" smtClean="0">
                <a:ea typeface="華康黑體W9-GB5" panose="020B0909000000000000" pitchFamily="49" charset="-120"/>
              </a:rPr>
              <a:t>穌</a:t>
            </a:r>
            <a:r>
              <a:rPr lang="zh-TW" altLang="zh-HK" dirty="0">
                <a:ea typeface="華康黑體W9-GB5" panose="020B0909000000000000" pitchFamily="49" charset="-120"/>
              </a:rPr>
              <a:t>最不喜歡這種口頭上的愛</a:t>
            </a:r>
            <a:r>
              <a:rPr lang="en-US" altLang="zh-HK" dirty="0">
                <a:ea typeface="華康黑體W9-GB5" panose="020B0909000000000000" pitchFamily="49" charset="-120"/>
              </a:rPr>
              <a:t>,</a:t>
            </a:r>
            <a:r>
              <a:rPr lang="zh-TW" altLang="zh-HK" dirty="0">
                <a:ea typeface="華康黑體W9-GB5" panose="020B0909000000000000" pitchFamily="49" charset="-120"/>
              </a:rPr>
              <a:t>所以他</a:t>
            </a:r>
            <a:r>
              <a:rPr lang="zh-TW" altLang="zh-HK" dirty="0" smtClean="0">
                <a:ea typeface="華康黑體W9-GB5" panose="020B0909000000000000" pitchFamily="49" charset="-120"/>
              </a:rPr>
              <a:t>說</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a:t>
            </a:r>
            <a:r>
              <a:rPr lang="zh-TW" altLang="zh-HK" dirty="0">
                <a:solidFill>
                  <a:srgbClr val="FF0000"/>
                </a:solidFill>
                <a:ea typeface="華康黑體W9-GB5" panose="020B0909000000000000" pitchFamily="49" charset="-120"/>
              </a:rPr>
              <a:t>不是凡向我</a:t>
            </a:r>
            <a:r>
              <a:rPr lang="zh-TW" altLang="zh-HK" dirty="0" smtClean="0">
                <a:solidFill>
                  <a:srgbClr val="FF0000"/>
                </a:solidFill>
                <a:ea typeface="華康黑體W9-GB5" panose="020B0909000000000000" pitchFamily="49" charset="-120"/>
              </a:rPr>
              <a:t>說主</a:t>
            </a:r>
            <a:r>
              <a:rPr lang="zh-TW" altLang="zh-HK" dirty="0">
                <a:solidFill>
                  <a:srgbClr val="FF0000"/>
                </a:solidFill>
                <a:ea typeface="華康黑體W9-GB5" panose="020B0909000000000000" pitchFamily="49" charset="-120"/>
              </a:rPr>
              <a:t>啊</a:t>
            </a:r>
            <a:r>
              <a:rPr lang="en-US" altLang="zh-HK" dirty="0" smtClean="0">
                <a:solidFill>
                  <a:srgbClr val="FF0000"/>
                </a:solidFill>
                <a:ea typeface="華康黑體W9-GB5" panose="020B0909000000000000" pitchFamily="49" charset="-120"/>
              </a:rPr>
              <a:t>!</a:t>
            </a:r>
            <a:r>
              <a:rPr lang="zh-TW" altLang="zh-HK" dirty="0" smtClean="0">
                <a:solidFill>
                  <a:srgbClr val="FF0000"/>
                </a:solidFill>
                <a:ea typeface="華康黑體W9-GB5" panose="020B0909000000000000" pitchFamily="49" charset="-120"/>
              </a:rPr>
              <a:t>主</a:t>
            </a:r>
            <a:r>
              <a:rPr lang="zh-TW" altLang="zh-HK" dirty="0">
                <a:solidFill>
                  <a:srgbClr val="FF0000"/>
                </a:solidFill>
                <a:ea typeface="華康黑體W9-GB5" panose="020B0909000000000000" pitchFamily="49" charset="-120"/>
              </a:rPr>
              <a:t>啊</a:t>
            </a:r>
            <a:r>
              <a:rPr lang="en-US" altLang="zh-HK" dirty="0" smtClean="0">
                <a:solidFill>
                  <a:srgbClr val="FF0000"/>
                </a:solidFill>
                <a:ea typeface="華康黑體W9-GB5" panose="020B0909000000000000" pitchFamily="49" charset="-120"/>
              </a:rPr>
              <a:t>!</a:t>
            </a:r>
            <a:r>
              <a:rPr lang="zh-TW" altLang="zh-HK" dirty="0" smtClean="0">
                <a:solidFill>
                  <a:srgbClr val="FF0000"/>
                </a:solidFill>
                <a:ea typeface="華康黑體W9-GB5" panose="020B0909000000000000" pitchFamily="49" charset="-120"/>
              </a:rPr>
              <a:t>的</a:t>
            </a:r>
            <a:r>
              <a:rPr lang="zh-TW" altLang="zh-HK" dirty="0">
                <a:solidFill>
                  <a:srgbClr val="FF0000"/>
                </a:solidFill>
                <a:ea typeface="華康黑體W9-GB5" panose="020B0909000000000000" pitchFamily="49" charset="-120"/>
              </a:rPr>
              <a:t>人</a:t>
            </a:r>
            <a:r>
              <a:rPr lang="en-US" altLang="zh-HK" dirty="0">
                <a:solidFill>
                  <a:srgbClr val="FF0000"/>
                </a:solidFill>
                <a:ea typeface="華康黑體W9-GB5" panose="020B0909000000000000" pitchFamily="49" charset="-120"/>
              </a:rPr>
              <a:t>,</a:t>
            </a:r>
            <a:r>
              <a:rPr lang="zh-TW" altLang="zh-HK" dirty="0">
                <a:solidFill>
                  <a:srgbClr val="FF0000"/>
                </a:solidFill>
                <a:ea typeface="華康黑體W9-GB5" panose="020B0909000000000000" pitchFamily="49" charset="-120"/>
              </a:rPr>
              <a:t>就能進天國</a:t>
            </a:r>
            <a:r>
              <a:rPr lang="zh-TW" altLang="zh-HK" dirty="0">
                <a:ea typeface="華康黑體W9-GB5" panose="020B0909000000000000" pitchFamily="49" charset="-120"/>
              </a:rPr>
              <a:t>；而是那承行我在天之父旨意的人</a:t>
            </a:r>
            <a:r>
              <a:rPr lang="en-US" altLang="zh-HK" dirty="0">
                <a:ea typeface="華康黑體W9-GB5" panose="020B0909000000000000" pitchFamily="49" charset="-120"/>
              </a:rPr>
              <a:t>,</a:t>
            </a:r>
            <a:r>
              <a:rPr lang="zh-TW" altLang="zh-HK" dirty="0">
                <a:ea typeface="華康黑體W9-GB5" panose="020B0909000000000000" pitchFamily="49" charset="-120"/>
              </a:rPr>
              <a:t>才能進天國</a:t>
            </a:r>
            <a:r>
              <a:rPr lang="en-US" altLang="zh-HK" dirty="0">
                <a:ea typeface="華康黑體W9-GB5" panose="020B0909000000000000" pitchFamily="49" charset="-120"/>
              </a:rPr>
              <a:t>.</a:t>
            </a:r>
            <a:r>
              <a:rPr lang="zh-TW" altLang="zh-HK" dirty="0">
                <a:ea typeface="華康黑體W9-GB5" panose="020B0909000000000000" pitchFamily="49" charset="-120"/>
              </a:rPr>
              <a:t>」</a:t>
            </a:r>
            <a:r>
              <a:rPr lang="en-US" altLang="zh-HK" sz="2400" dirty="0">
                <a:ea typeface="華康黑體W9-GB5" panose="020B0909000000000000" pitchFamily="49" charset="-120"/>
              </a:rPr>
              <a:t>(</a:t>
            </a:r>
            <a:r>
              <a:rPr lang="zh-TW" altLang="zh-HK" sz="2400" dirty="0">
                <a:ea typeface="華康黑體W9-GB5" panose="020B0909000000000000" pitchFamily="49" charset="-120"/>
              </a:rPr>
              <a:t>瑪</a:t>
            </a:r>
            <a:r>
              <a:rPr lang="en-US" altLang="zh-HK" sz="2400" dirty="0">
                <a:ea typeface="華康黑體W9-GB5" panose="020B0909000000000000" pitchFamily="49" charset="-120"/>
              </a:rPr>
              <a:t>7:21)</a:t>
            </a:r>
            <a:r>
              <a:rPr lang="zh-TW" altLang="zh-HK" sz="2400" dirty="0">
                <a:ea typeface="華康黑體W9-GB5" panose="020B0909000000000000" pitchFamily="49" charset="-120"/>
              </a:rPr>
              <a:t>；</a:t>
            </a:r>
            <a:r>
              <a:rPr lang="zh-TW" altLang="zh-HK" dirty="0">
                <a:ea typeface="華康黑體W9-GB5" panose="020B0909000000000000" pitchFamily="49" charset="-120"/>
              </a:rPr>
              <a:t>而天父的旨意只有一個</a:t>
            </a:r>
            <a:r>
              <a:rPr lang="en-US" altLang="zh-HK" dirty="0">
                <a:ea typeface="華康黑體W9-GB5" panose="020B0909000000000000" pitchFamily="49" charset="-120"/>
              </a:rPr>
              <a:t>,</a:t>
            </a:r>
            <a:r>
              <a:rPr lang="zh-TW" altLang="zh-HK" dirty="0">
                <a:ea typeface="華康黑體W9-GB5" panose="020B0909000000000000" pitchFamily="49" charset="-120"/>
              </a:rPr>
              <a:t>就是「愛」</a:t>
            </a:r>
            <a:r>
              <a:rPr lang="en-US" altLang="zh-HK" dirty="0">
                <a:ea typeface="華康黑體W9-GB5" panose="020B0909000000000000" pitchFamily="49" charset="-120"/>
              </a:rPr>
              <a:t>,</a:t>
            </a:r>
            <a:r>
              <a:rPr lang="zh-TW" altLang="zh-HK" dirty="0" smtClean="0">
                <a:ea typeface="華康黑體W9-GB5" panose="020B0909000000000000" pitchFamily="49" charset="-120"/>
              </a:rPr>
              <a:t>因</a:t>
            </a:r>
            <a:r>
              <a:rPr lang="zh-TW" altLang="zh-HK" dirty="0" smtClean="0">
                <a:solidFill>
                  <a:srgbClr val="FF0000"/>
                </a:solidFill>
                <a:ea typeface="華康黑體W9-GB5" panose="020B0909000000000000" pitchFamily="49" charset="-120"/>
              </a:rPr>
              <a:t>天主</a:t>
            </a:r>
            <a:r>
              <a:rPr lang="zh-TW" altLang="zh-HK" dirty="0">
                <a:solidFill>
                  <a:srgbClr val="FF0000"/>
                </a:solidFill>
                <a:ea typeface="華康黑體W9-GB5" panose="020B0909000000000000" pitchFamily="49" charset="-120"/>
              </a:rPr>
              <a:t>是</a:t>
            </a:r>
            <a:r>
              <a:rPr lang="zh-TW" altLang="zh-HK" dirty="0" smtClean="0">
                <a:solidFill>
                  <a:srgbClr val="FF0000"/>
                </a:solidFill>
                <a:ea typeface="華康黑體W9-GB5" panose="020B0909000000000000" pitchFamily="49" charset="-120"/>
              </a:rPr>
              <a:t>愛</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愛</a:t>
            </a:r>
            <a:r>
              <a:rPr lang="zh-TW" altLang="zh-HK" dirty="0">
                <a:ea typeface="華康黑體W9-GB5" panose="020B0909000000000000" pitchFamily="49" charset="-120"/>
              </a:rPr>
              <a:t>的內容</a:t>
            </a:r>
            <a:r>
              <a:rPr lang="zh-TW" altLang="zh-HK" dirty="0" smtClean="0">
                <a:ea typeface="華康黑體W9-GB5" panose="020B0909000000000000" pitchFamily="49" charset="-120"/>
              </a:rPr>
              <a:t>是</a:t>
            </a:r>
            <a:r>
              <a:rPr lang="zh-TW" altLang="zh-HK" dirty="0" smtClean="0">
                <a:solidFill>
                  <a:srgbClr val="FF0000"/>
                </a:solidFill>
                <a:ea typeface="華康黑體W9-GB5" panose="020B0909000000000000" pitchFamily="49" charset="-120"/>
              </a:rPr>
              <a:t>分享</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分享</a:t>
            </a:r>
            <a:r>
              <a:rPr lang="zh-TW" altLang="zh-HK" dirty="0">
                <a:ea typeface="華康黑體W9-GB5" panose="020B0909000000000000" pitchFamily="49" charset="-120"/>
              </a:rPr>
              <a:t>的內容是「</a:t>
            </a:r>
            <a:r>
              <a:rPr lang="zh-TW" altLang="zh-HK" dirty="0" smtClean="0">
                <a:ea typeface="華康黑體W9-GB5" panose="020B0909000000000000" pitchFamily="49" charset="-120"/>
              </a:rPr>
              <a:t>時間</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金錢</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才能</a:t>
            </a:r>
            <a:r>
              <a:rPr lang="en-US" altLang="zh-TW" dirty="0" smtClean="0">
                <a:ea typeface="華康黑體W9-GB5" panose="020B0909000000000000" pitchFamily="49" charset="-120"/>
              </a:rPr>
              <a:t>,</a:t>
            </a:r>
            <a:r>
              <a:rPr lang="zh-TW" altLang="zh-HK" dirty="0" smtClean="0">
                <a:ea typeface="華康黑體W9-GB5" panose="020B0909000000000000" pitchFamily="49" charset="-120"/>
              </a:rPr>
              <a:t>愛心」</a:t>
            </a:r>
            <a:endParaRPr lang="zh-TW" altLang="zh-HK" dirty="0">
              <a:ea typeface="華康黑體W9-GB5" panose="020B0909000000000000" pitchFamily="49" charset="-120"/>
            </a:endParaRPr>
          </a:p>
          <a:p>
            <a:pPr>
              <a:lnSpc>
                <a:spcPts val="3400"/>
              </a:lnSpc>
              <a:spcBef>
                <a:spcPts val="0"/>
              </a:spcBef>
            </a:pPr>
            <a:r>
              <a:rPr lang="en-GB" altLang="zh-HK" dirty="0">
                <a:ea typeface="華康黑體W9-GB5" panose="020B0909000000000000" pitchFamily="49" charset="-120"/>
              </a:rPr>
              <a:t>Jesus does not like this kind of verbal love, so he said, "</a:t>
            </a:r>
            <a:r>
              <a:rPr lang="en-GB" altLang="zh-HK" dirty="0">
                <a:solidFill>
                  <a:srgbClr val="0000FF"/>
                </a:solidFill>
                <a:ea typeface="華康黑體W9-GB5" panose="020B0909000000000000" pitchFamily="49" charset="-120"/>
              </a:rPr>
              <a:t>It is not anyone who says to me, 'Lord, Lord,' who will enter the kingdom of Heaven</a:t>
            </a:r>
            <a:r>
              <a:rPr lang="en-GB" altLang="zh-HK" dirty="0">
                <a:ea typeface="華康黑體W9-GB5" panose="020B0909000000000000" pitchFamily="49" charset="-120"/>
              </a:rPr>
              <a:t>, but the person who does the will of my Father in heaven." (Mt 7:21); and there is only one will of the Father, which is "</a:t>
            </a:r>
            <a:r>
              <a:rPr lang="en-GB" altLang="zh-HK" b="1" dirty="0">
                <a:solidFill>
                  <a:srgbClr val="0000FF"/>
                </a:solidFill>
                <a:ea typeface="華康黑體W9-GB5" panose="020B0909000000000000" pitchFamily="49" charset="-120"/>
              </a:rPr>
              <a:t>love</a:t>
            </a:r>
            <a:r>
              <a:rPr lang="en-GB" altLang="zh-HK" dirty="0">
                <a:ea typeface="華康黑體W9-GB5" panose="020B0909000000000000" pitchFamily="49" charset="-120"/>
              </a:rPr>
              <a:t>", for "God is love"; love is manifested in "</a:t>
            </a:r>
            <a:r>
              <a:rPr lang="en-GB" altLang="zh-HK" b="1" dirty="0">
                <a:solidFill>
                  <a:srgbClr val="0000FF"/>
                </a:solidFill>
                <a:ea typeface="華康黑體W9-GB5" panose="020B0909000000000000" pitchFamily="49" charset="-120"/>
              </a:rPr>
              <a:t>sharing</a:t>
            </a:r>
            <a:r>
              <a:rPr lang="en-GB" altLang="zh-HK" dirty="0">
                <a:ea typeface="華康黑體W9-GB5" panose="020B0909000000000000" pitchFamily="49" charset="-120"/>
              </a:rPr>
              <a:t>"; sharing of "</a:t>
            </a:r>
            <a:r>
              <a:rPr lang="en-GB" altLang="zh-HK" b="1" dirty="0">
                <a:solidFill>
                  <a:srgbClr val="0000FF"/>
                </a:solidFill>
                <a:ea typeface="華康黑體W9-GB5" panose="020B0909000000000000" pitchFamily="49" charset="-120"/>
              </a:rPr>
              <a:t>time, money, talent and charity</a:t>
            </a:r>
            <a:r>
              <a:rPr lang="en-GB" altLang="zh-HK" dirty="0" smtClean="0">
                <a:ea typeface="華康黑體W9-GB5" panose="020B0909000000000000" pitchFamily="49" charset="-120"/>
              </a:rPr>
              <a:t>".</a:t>
            </a:r>
            <a:endParaRPr lang="zh-TW" altLang="zh-HK" dirty="0">
              <a:ea typeface="華康黑體W9-GB5" panose="020B09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08712"/>
          </a:xfrm>
        </p:spPr>
        <p:txBody>
          <a:bodyPr/>
          <a:lstStyle/>
          <a:p>
            <a:pPr>
              <a:spcBef>
                <a:spcPts val="0"/>
              </a:spcBef>
              <a:spcAft>
                <a:spcPts val="0"/>
              </a:spcAft>
            </a:pPr>
            <a:r>
              <a:rPr lang="zh-TW" altLang="zh-HK" dirty="0">
                <a:ea typeface="華康黑體W9-GB5" panose="020B0909000000000000" pitchFamily="49" charset="-120"/>
              </a:rPr>
              <a:t>如果全人類都能這樣愛</a:t>
            </a:r>
            <a:r>
              <a:rPr lang="en-US" altLang="zh-HK" dirty="0">
                <a:ea typeface="華康黑體W9-GB5" panose="020B0909000000000000" pitchFamily="49" charset="-120"/>
              </a:rPr>
              <a:t>,</a:t>
            </a:r>
            <a:r>
              <a:rPr lang="zh-TW" altLang="zh-HK" dirty="0">
                <a:ea typeface="華康黑體W9-GB5" panose="020B0909000000000000" pitchFamily="49" charset="-120"/>
              </a:rPr>
              <a:t>世界一定大同</a:t>
            </a:r>
            <a:r>
              <a:rPr lang="en-US" altLang="zh-HK" dirty="0">
                <a:ea typeface="華康黑體W9-GB5" panose="020B0909000000000000" pitchFamily="49" charset="-120"/>
              </a:rPr>
              <a:t>,</a:t>
            </a:r>
            <a:r>
              <a:rPr lang="zh-TW" altLang="zh-HK" dirty="0">
                <a:ea typeface="華康黑體W9-GB5" panose="020B0909000000000000" pitchFamily="49" charset="-120"/>
              </a:rPr>
              <a:t>全人類都會活</a:t>
            </a:r>
            <a:r>
              <a:rPr lang="zh-TW" altLang="zh-HK" dirty="0" smtClean="0">
                <a:ea typeface="華康黑體W9-GB5" panose="020B0909000000000000" pitchFamily="49" charset="-120"/>
              </a:rPr>
              <a:t>在天國</a:t>
            </a:r>
            <a:r>
              <a:rPr lang="zh-TW" altLang="zh-HK" dirty="0">
                <a:ea typeface="華康黑體W9-GB5" panose="020B0909000000000000" pitchFamily="49" charset="-120"/>
              </a:rPr>
              <a:t>或天家之中</a:t>
            </a:r>
            <a:r>
              <a:rPr lang="en-US" altLang="zh-HK" dirty="0">
                <a:ea typeface="華康黑體W9-GB5" panose="020B0909000000000000" pitchFamily="49" charset="-120"/>
              </a:rPr>
              <a:t>,</a:t>
            </a:r>
            <a:r>
              <a:rPr lang="zh-TW" altLang="zh-HK" dirty="0">
                <a:ea typeface="華康黑體W9-GB5" panose="020B0909000000000000" pitchFamily="49" charset="-120"/>
              </a:rPr>
              <a:t>人人都會快樂而健康</a:t>
            </a:r>
            <a:r>
              <a:rPr lang="en-US" altLang="zh-HK" dirty="0" smtClean="0">
                <a:ea typeface="華康黑體W9-GB5" panose="020B0909000000000000" pitchFamily="49" charset="-120"/>
              </a:rPr>
              <a:t>.</a:t>
            </a:r>
          </a:p>
          <a:p>
            <a:pPr>
              <a:spcBef>
                <a:spcPts val="0"/>
              </a:spcBef>
              <a:spcAft>
                <a:spcPts val="0"/>
              </a:spcAft>
            </a:pPr>
            <a:r>
              <a:rPr lang="zh-TW" altLang="zh-HK" dirty="0" smtClean="0">
                <a:ea typeface="華康黑體W9-GB5" panose="020B0909000000000000" pitchFamily="49" charset="-120"/>
              </a:rPr>
              <a:t>而</a:t>
            </a:r>
            <a:r>
              <a:rPr lang="zh-TW" altLang="zh-HK" dirty="0">
                <a:ea typeface="華康黑體W9-GB5" panose="020B0909000000000000" pitchFamily="49" charset="-120"/>
              </a:rPr>
              <a:t>一個快樂健康的人</a:t>
            </a:r>
            <a:r>
              <a:rPr lang="en-US" altLang="zh-HK" dirty="0">
                <a:ea typeface="華康黑體W9-GB5" panose="020B0909000000000000" pitchFamily="49" charset="-120"/>
              </a:rPr>
              <a:t>,</a:t>
            </a:r>
            <a:r>
              <a:rPr lang="zh-TW" altLang="zh-HK" dirty="0">
                <a:ea typeface="華康黑體W9-GB5" panose="020B0909000000000000" pitchFamily="49" charset="-120"/>
              </a:rPr>
              <a:t>就是天主的光榮</a:t>
            </a:r>
            <a:r>
              <a:rPr lang="en-US" altLang="zh-HK" dirty="0" smtClean="0">
                <a:ea typeface="華康黑體W9-GB5" panose="020B0909000000000000" pitchFamily="49" charset="-120"/>
              </a:rPr>
              <a:t>,</a:t>
            </a:r>
          </a:p>
          <a:p>
            <a:pPr>
              <a:spcBef>
                <a:spcPts val="0"/>
              </a:spcBef>
              <a:spcAft>
                <a:spcPts val="0"/>
              </a:spcAft>
            </a:pPr>
            <a:r>
              <a:rPr lang="zh-TW" altLang="zh-HK" dirty="0" smtClean="0">
                <a:ea typeface="華康黑體W9-GB5" panose="020B0909000000000000" pitchFamily="49" charset="-120"/>
              </a:rPr>
              <a:t>即</a:t>
            </a:r>
            <a:r>
              <a:rPr lang="zh-TW" altLang="zh-HK" dirty="0">
                <a:ea typeface="華康黑體W9-GB5" panose="020B0909000000000000" pitchFamily="49" charset="-120"/>
              </a:rPr>
              <a:t>教父聖依肋內說的：</a:t>
            </a:r>
            <a:r>
              <a:rPr lang="en-US" altLang="zh-HK" dirty="0">
                <a:ea typeface="華康黑體W9-GB5" panose="020B0909000000000000" pitchFamily="49" charset="-120"/>
              </a:rPr>
              <a:t>“</a:t>
            </a:r>
            <a:r>
              <a:rPr lang="en-US" altLang="zh-HK" sz="3000" b="1" dirty="0">
                <a:solidFill>
                  <a:srgbClr val="FF0000"/>
                </a:solidFill>
                <a:ea typeface="華康黑體W9-GB5" panose="020B0909000000000000" pitchFamily="49" charset="-120"/>
              </a:rPr>
              <a:t>Gloria Dei, homo </a:t>
            </a:r>
            <a:r>
              <a:rPr lang="en-US" altLang="zh-HK" sz="3000" b="1" dirty="0" err="1">
                <a:solidFill>
                  <a:srgbClr val="FF0000"/>
                </a:solidFill>
                <a:ea typeface="華康黑體W9-GB5" panose="020B0909000000000000" pitchFamily="49" charset="-120"/>
              </a:rPr>
              <a:t>vivens</a:t>
            </a:r>
            <a:r>
              <a:rPr lang="en-US" altLang="zh-HK" dirty="0">
                <a:ea typeface="華康黑體W9-GB5" panose="020B0909000000000000" pitchFamily="49" charset="-120"/>
              </a:rPr>
              <a:t>.”,</a:t>
            </a:r>
            <a:r>
              <a:rPr lang="zh-TW" altLang="zh-HK" dirty="0">
                <a:ea typeface="華康黑體W9-GB5" panose="020B0909000000000000" pitchFamily="49" charset="-120"/>
              </a:rPr>
              <a:t>或者</a:t>
            </a:r>
            <a:r>
              <a:rPr lang="zh-TW" altLang="zh-HK" dirty="0" smtClean="0">
                <a:ea typeface="華康黑體W9-GB5" panose="020B0909000000000000" pitchFamily="49" charset="-120"/>
              </a:rPr>
              <a:t>翻</a:t>
            </a:r>
            <a:r>
              <a:rPr lang="zh-TW" altLang="en-US" dirty="0" smtClean="0">
                <a:ea typeface="華康黑體W9-GB5" panose="020B0909000000000000" pitchFamily="49" charset="-120"/>
              </a:rPr>
              <a:t>譯</a:t>
            </a:r>
            <a:r>
              <a:rPr lang="zh-TW" altLang="zh-HK" dirty="0" smtClean="0">
                <a:ea typeface="華康黑體W9-GB5" panose="020B0909000000000000" pitchFamily="49" charset="-120"/>
              </a:rPr>
              <a:t>成英</a:t>
            </a:r>
            <a:r>
              <a:rPr lang="zh-TW" altLang="zh-HK" dirty="0">
                <a:ea typeface="華康黑體W9-GB5" panose="020B0909000000000000" pitchFamily="49" charset="-120"/>
              </a:rPr>
              <a:t>文</a:t>
            </a:r>
            <a:r>
              <a:rPr lang="zh-TW" altLang="zh-HK" dirty="0" smtClean="0">
                <a:ea typeface="華康黑體W9-GB5" panose="020B0909000000000000" pitchFamily="49" charset="-120"/>
              </a:rPr>
              <a:t>就是</a:t>
            </a:r>
            <a:endParaRPr lang="en-US" altLang="zh-TW" dirty="0" smtClean="0">
              <a:ea typeface="華康黑體W9-GB5" panose="020B0909000000000000" pitchFamily="49" charset="-120"/>
            </a:endParaRPr>
          </a:p>
          <a:p>
            <a:pPr>
              <a:spcBef>
                <a:spcPts val="0"/>
              </a:spcBef>
              <a:spcAft>
                <a:spcPts val="600"/>
              </a:spcAft>
            </a:pPr>
            <a:r>
              <a:rPr lang="en-US" altLang="zh-HK" b="1" dirty="0" smtClean="0">
                <a:solidFill>
                  <a:srgbClr val="0000FF"/>
                </a:solidFill>
                <a:ea typeface="華康黑體W9-GB5" panose="020B0909000000000000" pitchFamily="49" charset="-120"/>
              </a:rPr>
              <a:t>“</a:t>
            </a:r>
            <a:r>
              <a:rPr lang="en-US" altLang="zh-HK" b="1" dirty="0">
                <a:solidFill>
                  <a:srgbClr val="0000FF"/>
                </a:solidFill>
                <a:ea typeface="華康黑體W9-GB5" panose="020B0909000000000000" pitchFamily="49" charset="-120"/>
              </a:rPr>
              <a:t>The glory of God, is man fully alive.”</a:t>
            </a:r>
            <a:endParaRPr lang="zh-TW" altLang="zh-HK" b="1" dirty="0">
              <a:solidFill>
                <a:srgbClr val="0000FF"/>
              </a:solidFill>
              <a:ea typeface="華康黑體W9-GB5" panose="020B0909000000000000" pitchFamily="49" charset="-120"/>
            </a:endParaRPr>
          </a:p>
          <a:p>
            <a:pPr>
              <a:lnSpc>
                <a:spcPts val="3400"/>
              </a:lnSpc>
              <a:spcBef>
                <a:spcPts val="0"/>
              </a:spcBef>
            </a:pPr>
            <a:r>
              <a:rPr lang="en-GB" altLang="zh-HK" dirty="0">
                <a:ea typeface="華康黑體W9-GB5" panose="020B0909000000000000" pitchFamily="49" charset="-120"/>
              </a:rPr>
              <a:t>If all mankind can love in this way, the world will be united, all mankind will live in a Kingdom of God or a heavenly home, and all humans will be happy and healthy. </a:t>
            </a:r>
            <a:r>
              <a:rPr lang="en-GB" altLang="zh-HK" dirty="0">
                <a:solidFill>
                  <a:srgbClr val="FF0000"/>
                </a:solidFill>
                <a:ea typeface="華康黑體W9-GB5" panose="020B0909000000000000" pitchFamily="49" charset="-120"/>
              </a:rPr>
              <a:t>And a happy, healthy human is the glory of God, </a:t>
            </a:r>
            <a:r>
              <a:rPr lang="en-GB" altLang="zh-HK" dirty="0">
                <a:ea typeface="華康黑體W9-GB5" panose="020B0909000000000000" pitchFamily="49" charset="-120"/>
              </a:rPr>
              <a:t>as St. Irenaeus said, "</a:t>
            </a:r>
            <a:r>
              <a:rPr lang="en-GB" altLang="zh-HK" b="1" dirty="0">
                <a:ea typeface="華康黑體W9-GB5" panose="020B0909000000000000" pitchFamily="49" charset="-120"/>
              </a:rPr>
              <a:t>Gloria Dei, homo </a:t>
            </a:r>
            <a:r>
              <a:rPr lang="en-GB" altLang="zh-HK" b="1" dirty="0" err="1">
                <a:ea typeface="華康黑體W9-GB5" panose="020B0909000000000000" pitchFamily="49" charset="-120"/>
              </a:rPr>
              <a:t>vivens</a:t>
            </a:r>
            <a:r>
              <a:rPr lang="en-GB" altLang="zh-HK" dirty="0">
                <a:ea typeface="華康黑體W9-GB5" panose="020B0909000000000000" pitchFamily="49" charset="-120"/>
              </a:rPr>
              <a:t>." Or, translated into English, it is </a:t>
            </a:r>
            <a:r>
              <a:rPr lang="en-US" altLang="zh-HK" dirty="0">
                <a:ea typeface="華康黑體W9-GB5" panose="020B0909000000000000" pitchFamily="49" charset="-120"/>
              </a:rPr>
              <a:t>“</a:t>
            </a:r>
            <a:r>
              <a:rPr lang="en-US" altLang="zh-HK" b="1" dirty="0">
                <a:ea typeface="華康黑體W9-GB5" panose="020B0909000000000000" pitchFamily="49" charset="-120"/>
              </a:rPr>
              <a:t>The glory of God, is man fully alive</a:t>
            </a:r>
            <a:r>
              <a:rPr lang="en-US" altLang="zh-HK" dirty="0" smtClean="0">
                <a:ea typeface="華康黑體W9-GB5" panose="020B0909000000000000" pitchFamily="49" charset="-120"/>
              </a:rPr>
              <a:t>.”</a:t>
            </a:r>
            <a:endParaRPr lang="zh-TW" altLang="zh-HK" dirty="0">
              <a:ea typeface="華康黑體W9-GB5" panose="020B09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zh-TW" altLang="zh-HK" sz="4000" dirty="0">
                <a:ea typeface="華康黑體W9-GB5" panose="020B0909000000000000" pitchFamily="49" charset="-120"/>
              </a:rPr>
              <a:t>因為子女成材</a:t>
            </a:r>
            <a:r>
              <a:rPr lang="en-US" altLang="zh-HK" sz="4000" dirty="0">
                <a:ea typeface="華康黑體W9-GB5" panose="020B0909000000000000" pitchFamily="49" charset="-120"/>
              </a:rPr>
              <a:t>,</a:t>
            </a:r>
            <a:r>
              <a:rPr lang="zh-TW" altLang="zh-HK" sz="4000" dirty="0">
                <a:ea typeface="華康黑體W9-GB5" panose="020B0909000000000000" pitchFamily="49" charset="-120"/>
              </a:rPr>
              <a:t>是父母的</a:t>
            </a:r>
            <a:r>
              <a:rPr lang="zh-TW" altLang="zh-HK" sz="4000" dirty="0" smtClean="0">
                <a:ea typeface="華康黑體W9-GB5" panose="020B0909000000000000" pitchFamily="49" charset="-120"/>
              </a:rPr>
              <a:t>光榮</a:t>
            </a:r>
            <a:r>
              <a:rPr lang="en-US" altLang="zh-TW" sz="4000" dirty="0" smtClean="0">
                <a:ea typeface="華康黑體W9-GB5" panose="020B0909000000000000" pitchFamily="49" charset="-120"/>
              </a:rPr>
              <a:t>;</a:t>
            </a:r>
          </a:p>
          <a:p>
            <a:pPr>
              <a:spcBef>
                <a:spcPts val="0"/>
              </a:spcBef>
            </a:pPr>
            <a:r>
              <a:rPr lang="zh-TW" altLang="zh-HK" sz="4000" dirty="0" smtClean="0">
                <a:ea typeface="華康黑體W9-GB5" panose="020B0909000000000000" pitchFamily="49" charset="-120"/>
              </a:rPr>
              <a:t>學生</a:t>
            </a:r>
            <a:r>
              <a:rPr lang="zh-TW" altLang="zh-HK" sz="4000" dirty="0">
                <a:ea typeface="華康黑體W9-GB5" panose="020B0909000000000000" pitchFamily="49" charset="-120"/>
              </a:rPr>
              <a:t>成材是老師的</a:t>
            </a:r>
            <a:r>
              <a:rPr lang="zh-TW" altLang="zh-HK" sz="4000" dirty="0" smtClean="0">
                <a:ea typeface="華康黑體W9-GB5" panose="020B0909000000000000" pitchFamily="49" charset="-120"/>
              </a:rPr>
              <a:t>光榮</a:t>
            </a:r>
            <a:r>
              <a:rPr lang="en-US" altLang="zh-TW" sz="4000" dirty="0" smtClean="0">
                <a:ea typeface="華康黑體W9-GB5" panose="020B0909000000000000" pitchFamily="49" charset="-120"/>
              </a:rPr>
              <a:t>;</a:t>
            </a:r>
          </a:p>
          <a:p>
            <a:pPr>
              <a:spcBef>
                <a:spcPts val="0"/>
              </a:spcBef>
            </a:pPr>
            <a:r>
              <a:rPr lang="zh-TW" altLang="zh-HK" sz="4000" dirty="0" smtClean="0">
                <a:solidFill>
                  <a:srgbClr val="FF0000"/>
                </a:solidFill>
                <a:ea typeface="華康黑體W9-GB5" panose="020B0909000000000000" pitchFamily="49" charset="-120"/>
              </a:rPr>
              <a:t>人類</a:t>
            </a:r>
            <a:r>
              <a:rPr lang="zh-TW" altLang="zh-HK" sz="4000" dirty="0">
                <a:solidFill>
                  <a:srgbClr val="FF0000"/>
                </a:solidFill>
                <a:ea typeface="華康黑體W9-GB5" panose="020B0909000000000000" pitchFamily="49" charset="-120"/>
              </a:rPr>
              <a:t>成材</a:t>
            </a:r>
            <a:r>
              <a:rPr lang="en-US" altLang="zh-HK" sz="4000" dirty="0">
                <a:ea typeface="華康黑體W9-GB5" panose="020B0909000000000000" pitchFamily="49" charset="-120"/>
              </a:rPr>
              <a:t>,</a:t>
            </a:r>
            <a:r>
              <a:rPr lang="zh-TW" altLang="zh-HK" sz="4000" dirty="0">
                <a:ea typeface="華康黑體W9-GB5" panose="020B0909000000000000" pitchFamily="49" charset="-120"/>
              </a:rPr>
              <a:t>全人類都快樂健康</a:t>
            </a:r>
            <a:r>
              <a:rPr lang="en-US" altLang="zh-HK" sz="4000" dirty="0" smtClean="0">
                <a:ea typeface="華康黑體W9-GB5" panose="020B0909000000000000" pitchFamily="49" charset="-120"/>
              </a:rPr>
              <a:t>,</a:t>
            </a:r>
          </a:p>
          <a:p>
            <a:pPr>
              <a:spcBef>
                <a:spcPts val="0"/>
              </a:spcBef>
              <a:spcAft>
                <a:spcPts val="1200"/>
              </a:spcAft>
            </a:pPr>
            <a:r>
              <a:rPr lang="zh-TW" altLang="zh-HK" sz="4000" dirty="0" smtClean="0">
                <a:ea typeface="華康黑體W9-GB5" panose="020B0909000000000000" pitchFamily="49" charset="-120"/>
              </a:rPr>
              <a:t>才</a:t>
            </a:r>
            <a:r>
              <a:rPr lang="zh-TW" altLang="zh-HK" sz="4000" dirty="0">
                <a:ea typeface="華康黑體W9-GB5" panose="020B0909000000000000" pitchFamily="49" charset="-120"/>
              </a:rPr>
              <a:t>是天主的光榮</a:t>
            </a:r>
            <a:r>
              <a:rPr lang="en-US" altLang="zh-HK" sz="4000" dirty="0">
                <a:ea typeface="華康黑體W9-GB5" panose="020B0909000000000000" pitchFamily="49" charset="-120"/>
              </a:rPr>
              <a:t>.</a:t>
            </a:r>
            <a:endParaRPr lang="zh-TW" altLang="zh-HK" sz="4000" dirty="0">
              <a:ea typeface="華康黑體W9-GB5" panose="020B0909000000000000" pitchFamily="49" charset="-120"/>
            </a:endParaRPr>
          </a:p>
          <a:p>
            <a:pPr>
              <a:lnSpc>
                <a:spcPts val="4200"/>
              </a:lnSpc>
              <a:spcBef>
                <a:spcPts val="0"/>
              </a:spcBef>
            </a:pPr>
            <a:r>
              <a:rPr lang="en-GB" altLang="zh-HK" sz="4000" dirty="0">
                <a:ea typeface="華康黑體W9-GB5" panose="020B0909000000000000" pitchFamily="49" charset="-120"/>
              </a:rPr>
              <a:t>As accomplished kids are the glory of parents; able </a:t>
            </a:r>
            <a:r>
              <a:rPr lang="en-US" altLang="zh-HK" sz="4000" dirty="0">
                <a:ea typeface="華康黑體W9-GB5" panose="020B0909000000000000" pitchFamily="49" charset="-120"/>
              </a:rPr>
              <a:t>students are the glory of teachers</a:t>
            </a:r>
            <a:r>
              <a:rPr lang="en-GB" altLang="zh-HK" sz="4000" dirty="0">
                <a:ea typeface="華康黑體W9-GB5" panose="020B0909000000000000" pitchFamily="49" charset="-120"/>
              </a:rPr>
              <a:t>; so it is </a:t>
            </a:r>
            <a:r>
              <a:rPr lang="en-GB" altLang="zh-HK" sz="4000" b="1" dirty="0">
                <a:solidFill>
                  <a:srgbClr val="FF0000"/>
                </a:solidFill>
                <a:ea typeface="華康黑體W9-GB5" panose="020B0909000000000000" pitchFamily="49" charset="-120"/>
              </a:rPr>
              <a:t>the glory of God </a:t>
            </a:r>
            <a:r>
              <a:rPr lang="en-GB" altLang="zh-HK" sz="4000" dirty="0">
                <a:ea typeface="華康黑體W9-GB5" panose="020B0909000000000000" pitchFamily="49" charset="-120"/>
              </a:rPr>
              <a:t>that humans become successful and that </a:t>
            </a:r>
            <a:endParaRPr lang="en-GB" altLang="zh-HK" sz="4000" dirty="0" smtClean="0">
              <a:ea typeface="華康黑體W9-GB5" panose="020B0909000000000000" pitchFamily="49" charset="-120"/>
            </a:endParaRPr>
          </a:p>
          <a:p>
            <a:pPr>
              <a:lnSpc>
                <a:spcPts val="4200"/>
              </a:lnSpc>
              <a:spcBef>
                <a:spcPts val="0"/>
              </a:spcBef>
            </a:pPr>
            <a:r>
              <a:rPr lang="en-GB" altLang="zh-HK" sz="4000" b="1" dirty="0" smtClean="0">
                <a:solidFill>
                  <a:srgbClr val="FF0000"/>
                </a:solidFill>
                <a:ea typeface="華康黑體W9-GB5" panose="020B0909000000000000" pitchFamily="49" charset="-120"/>
              </a:rPr>
              <a:t>all </a:t>
            </a:r>
            <a:r>
              <a:rPr lang="en-GB" altLang="zh-HK" sz="4000" b="1" dirty="0">
                <a:solidFill>
                  <a:srgbClr val="FF0000"/>
                </a:solidFill>
                <a:ea typeface="華康黑體W9-GB5" panose="020B0909000000000000" pitchFamily="49" charset="-120"/>
              </a:rPr>
              <a:t>mankind is happy and healthy</a:t>
            </a:r>
            <a:r>
              <a:rPr lang="en-GB" altLang="zh-HK" sz="4000" dirty="0" smtClean="0">
                <a:ea typeface="華康黑體W9-GB5" panose="020B0909000000000000" pitchFamily="49" charset="-120"/>
              </a:rPr>
              <a:t>.</a:t>
            </a:r>
            <a:endParaRPr lang="zh-TW" altLang="zh-HK" sz="4000" dirty="0">
              <a:ea typeface="華康黑體W9-GB5" panose="020B09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endParaRPr lang="en-US" altLang="zh-TW" dirty="0" smtClean="0">
              <a:solidFill>
                <a:srgbClr val="0000FF"/>
              </a:solidFill>
              <a:ea typeface="華康儷中黑" panose="020B0509000000000000" pitchFamily="49" charset="-120"/>
            </a:endParaRPr>
          </a:p>
          <a:p>
            <a:endParaRPr lang="en-US" altLang="zh-TW" dirty="0" smtClean="0">
              <a:solidFill>
                <a:srgbClr val="0000FF"/>
              </a:solidFill>
              <a:ea typeface="華康儷中黑" panose="020B0509000000000000" pitchFamily="49" charset="-120"/>
            </a:endParaRPr>
          </a:p>
          <a:p>
            <a:endParaRPr lang="en-US" altLang="zh-TW" dirty="0">
              <a:solidFill>
                <a:srgbClr val="0000FF"/>
              </a:solidFill>
              <a:ea typeface="華康儷中黑" panose="020B0509000000000000" pitchFamily="49" charset="-120"/>
            </a:endParaRPr>
          </a:p>
          <a:p>
            <a:r>
              <a:rPr lang="zh-TW" altLang="zh-HK" sz="6000" dirty="0" smtClean="0">
                <a:solidFill>
                  <a:srgbClr val="FF0000"/>
                </a:solidFill>
              </a:rPr>
              <a:t>Why </a:t>
            </a:r>
            <a:r>
              <a:rPr lang="zh-TW" altLang="zh-HK" sz="6000" dirty="0">
                <a:solidFill>
                  <a:srgbClr val="FF0000"/>
                </a:solidFill>
              </a:rPr>
              <a:t>didn</a:t>
            </a:r>
            <a:r>
              <a:rPr lang="en-US" altLang="zh-TW" sz="6000" dirty="0">
                <a:solidFill>
                  <a:srgbClr val="FF0000"/>
                </a:solidFill>
              </a:rPr>
              <a:t>’</a:t>
            </a:r>
            <a:r>
              <a:rPr lang="zh-TW" altLang="zh-HK" sz="6000" dirty="0">
                <a:solidFill>
                  <a:srgbClr val="FF0000"/>
                </a:solidFill>
              </a:rPr>
              <a:t>t Jesus abolish the slave system?</a:t>
            </a:r>
            <a:endParaRPr lang="zh-HK" altLang="en-US" sz="6000" dirty="0"/>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80720"/>
          </a:xfrm>
        </p:spPr>
        <p:txBody>
          <a:bodyPr/>
          <a:lstStyle/>
          <a:p>
            <a:pPr>
              <a:spcBef>
                <a:spcPts val="0"/>
              </a:spcBef>
              <a:spcAft>
                <a:spcPts val="1200"/>
              </a:spcAft>
            </a:pPr>
            <a:r>
              <a:rPr lang="zh-TW" altLang="zh-HK" dirty="0">
                <a:solidFill>
                  <a:srgbClr val="0000FF"/>
                </a:solidFill>
                <a:ea typeface="華康儷中黑" panose="020B0509000000000000" pitchFamily="49" charset="-120"/>
              </a:rPr>
              <a:t>為什麼耶穌不廢除奴隸制度？</a:t>
            </a:r>
            <a:r>
              <a:rPr lang="zh-TW" altLang="zh-HK" dirty="0">
                <a:ea typeface="華康儷中黑" panose="020B0509000000000000" pitchFamily="49" charset="-120"/>
              </a:rPr>
              <a:t>這是我從13歲進小修院（=中學）</a:t>
            </a:r>
            <a:r>
              <a:rPr lang="zh-TW" altLang="zh-HK" dirty="0" smtClean="0">
                <a:ea typeface="華康儷中黑" panose="020B0509000000000000" pitchFamily="49" charset="-120"/>
              </a:rPr>
              <a:t>以來</a:t>
            </a:r>
            <a:r>
              <a:rPr lang="en-US" altLang="zh-TW" dirty="0" smtClean="0">
                <a:ea typeface="華康儷中黑" panose="020B0509000000000000" pitchFamily="49" charset="-120"/>
              </a:rPr>
              <a:t>,</a:t>
            </a:r>
            <a:r>
              <a:rPr lang="zh-TW" altLang="zh-HK" dirty="0" smtClean="0">
                <a:ea typeface="華康儷中黑" panose="020B0509000000000000" pitchFamily="49" charset="-120"/>
              </a:rPr>
              <a:t>都</a:t>
            </a:r>
            <a:r>
              <a:rPr lang="zh-TW" altLang="zh-HK" dirty="0">
                <a:ea typeface="華康儷中黑" panose="020B0509000000000000" pitchFamily="49" charset="-120"/>
              </a:rPr>
              <a:t>不斷問的一個</a:t>
            </a:r>
            <a:r>
              <a:rPr lang="zh-TW" altLang="zh-HK" dirty="0" smtClean="0">
                <a:ea typeface="華康儷中黑" panose="020B0509000000000000" pitchFamily="49" charset="-120"/>
              </a:rPr>
              <a:t>問題</a:t>
            </a:r>
            <a:r>
              <a:rPr lang="en-US" altLang="zh-TW" dirty="0" smtClean="0">
                <a:ea typeface="華康儷中黑" panose="020B0509000000000000" pitchFamily="49" charset="-120"/>
              </a:rPr>
              <a:t>.</a:t>
            </a:r>
            <a:r>
              <a:rPr lang="zh-TW" altLang="zh-HK" dirty="0" smtClean="0">
                <a:ea typeface="華康儷中黑" panose="020B0509000000000000" pitchFamily="49" charset="-120"/>
              </a:rPr>
              <a:t>也</a:t>
            </a:r>
            <a:r>
              <a:rPr lang="zh-TW" altLang="zh-HK" dirty="0">
                <a:ea typeface="華康儷中黑" panose="020B0509000000000000" pitchFamily="49" charset="-120"/>
              </a:rPr>
              <a:t>約略等於</a:t>
            </a:r>
            <a:r>
              <a:rPr lang="zh-TW" altLang="zh-HK" dirty="0" smtClean="0">
                <a:ea typeface="華康儷中黑" panose="020B0509000000000000" pitchFamily="49" charset="-120"/>
              </a:rPr>
              <a:t>問</a:t>
            </a:r>
            <a:r>
              <a:rPr lang="en-US" altLang="zh-TW" dirty="0" smtClean="0">
                <a:ea typeface="華康儷中黑" panose="020B0509000000000000" pitchFamily="49" charset="-120"/>
              </a:rPr>
              <a:t>:</a:t>
            </a:r>
            <a:r>
              <a:rPr lang="zh-TW" altLang="zh-HK" dirty="0" smtClean="0">
                <a:ea typeface="華康儷中黑" panose="020B0509000000000000" pitchFamily="49" charset="-120"/>
              </a:rPr>
              <a:t>為什麼全能</a:t>
            </a:r>
            <a:r>
              <a:rPr lang="en-US" altLang="zh-TW" dirty="0" smtClean="0">
                <a:ea typeface="華康儷中黑" panose="020B0509000000000000" pitchFamily="49" charset="-120"/>
              </a:rPr>
              <a:t>,</a:t>
            </a:r>
            <a:r>
              <a:rPr lang="zh-TW" altLang="zh-HK" dirty="0" smtClean="0">
                <a:ea typeface="華康儷中黑" panose="020B0509000000000000" pitchFamily="49" charset="-120"/>
              </a:rPr>
              <a:t>全知</a:t>
            </a:r>
            <a:r>
              <a:rPr lang="en-US" altLang="zh-TW" dirty="0" smtClean="0">
                <a:ea typeface="華康儷中黑" panose="020B0509000000000000" pitchFamily="49" charset="-120"/>
              </a:rPr>
              <a:t>,</a:t>
            </a:r>
            <a:r>
              <a:rPr lang="zh-TW" altLang="zh-HK" dirty="0" smtClean="0">
                <a:ea typeface="華康儷中黑" panose="020B0509000000000000" pitchFamily="49" charset="-120"/>
              </a:rPr>
              <a:t>全</a:t>
            </a:r>
            <a:r>
              <a:rPr lang="zh-TW" altLang="zh-HK" dirty="0">
                <a:ea typeface="華康儷中黑" panose="020B0509000000000000" pitchFamily="49" charset="-120"/>
              </a:rPr>
              <a:t>善的</a:t>
            </a:r>
            <a:r>
              <a:rPr lang="zh-TW" altLang="zh-HK" dirty="0" smtClean="0">
                <a:ea typeface="華康儷中黑" panose="020B0509000000000000" pitchFamily="49" charset="-120"/>
              </a:rPr>
              <a:t>天主</a:t>
            </a:r>
            <a:r>
              <a:rPr lang="en-US" altLang="zh-TW" dirty="0" smtClean="0">
                <a:ea typeface="華康儷中黑" panose="020B0509000000000000" pitchFamily="49" charset="-120"/>
              </a:rPr>
              <a:t>,</a:t>
            </a:r>
            <a:r>
              <a:rPr lang="zh-TW" altLang="zh-HK" dirty="0" smtClean="0">
                <a:ea typeface="華康儷中黑" panose="020B0509000000000000" pitchFamily="49" charset="-120"/>
              </a:rPr>
              <a:t>不</a:t>
            </a:r>
            <a:r>
              <a:rPr lang="zh-TW" altLang="zh-HK" dirty="0">
                <a:ea typeface="華康儷中黑" panose="020B0509000000000000" pitchFamily="49" charset="-120"/>
              </a:rPr>
              <a:t>顯一個超級的大</a:t>
            </a:r>
            <a:r>
              <a:rPr lang="zh-TW" altLang="zh-HK" dirty="0" smtClean="0">
                <a:ea typeface="華康儷中黑" panose="020B0509000000000000" pitchFamily="49" charset="-120"/>
              </a:rPr>
              <a:t>奇蹟</a:t>
            </a:r>
            <a:r>
              <a:rPr lang="en-US" altLang="zh-TW" dirty="0" smtClean="0">
                <a:ea typeface="華康儷中黑" panose="020B0509000000000000" pitchFamily="49" charset="-120"/>
              </a:rPr>
              <a:t>,</a:t>
            </a:r>
            <a:r>
              <a:rPr lang="zh-TW" altLang="zh-HK" dirty="0" smtClean="0">
                <a:solidFill>
                  <a:srgbClr val="0000FF"/>
                </a:solidFill>
                <a:ea typeface="華康儷中黑" panose="020B0509000000000000" pitchFamily="49" charset="-120"/>
              </a:rPr>
              <a:t>消除</a:t>
            </a:r>
            <a:r>
              <a:rPr lang="zh-TW" altLang="zh-HK" dirty="0">
                <a:solidFill>
                  <a:srgbClr val="0000FF"/>
                </a:solidFill>
                <a:ea typeface="華康儷中黑" panose="020B0509000000000000" pitchFamily="49" charset="-120"/>
              </a:rPr>
              <a:t>人間一切災難</a:t>
            </a:r>
            <a:r>
              <a:rPr lang="zh-TW" altLang="zh-HK" dirty="0" smtClean="0">
                <a:solidFill>
                  <a:srgbClr val="0000FF"/>
                </a:solidFill>
                <a:ea typeface="華康儷中黑" panose="020B0509000000000000" pitchFamily="49" charset="-120"/>
              </a:rPr>
              <a:t>？</a:t>
            </a:r>
            <a:endParaRPr lang="zh-TW" altLang="zh-HK" dirty="0">
              <a:solidFill>
                <a:srgbClr val="0000FF"/>
              </a:solidFill>
              <a:ea typeface="華康儷中黑" panose="020B0509000000000000" pitchFamily="49" charset="-120"/>
            </a:endParaRPr>
          </a:p>
          <a:p>
            <a:pPr>
              <a:lnSpc>
                <a:spcPts val="3600"/>
              </a:lnSpc>
              <a:spcBef>
                <a:spcPts val="0"/>
              </a:spcBef>
            </a:pPr>
            <a:r>
              <a:rPr lang="zh-TW" altLang="zh-HK" sz="3600" dirty="0">
                <a:solidFill>
                  <a:srgbClr val="FF0000"/>
                </a:solidFill>
              </a:rPr>
              <a:t>Why </a:t>
            </a:r>
            <a:r>
              <a:rPr lang="zh-TW" altLang="zh-HK" sz="3600" dirty="0" smtClean="0">
                <a:solidFill>
                  <a:srgbClr val="FF0000"/>
                </a:solidFill>
              </a:rPr>
              <a:t>didn</a:t>
            </a:r>
            <a:r>
              <a:rPr lang="en-US" altLang="zh-TW" sz="3600" dirty="0" smtClean="0">
                <a:solidFill>
                  <a:srgbClr val="FF0000"/>
                </a:solidFill>
              </a:rPr>
              <a:t>’</a:t>
            </a:r>
            <a:r>
              <a:rPr lang="zh-TW" altLang="zh-HK" sz="3600" dirty="0" smtClean="0">
                <a:solidFill>
                  <a:srgbClr val="FF0000"/>
                </a:solidFill>
              </a:rPr>
              <a:t>t </a:t>
            </a:r>
            <a:r>
              <a:rPr lang="zh-TW" altLang="zh-HK" sz="3600" dirty="0">
                <a:solidFill>
                  <a:srgbClr val="FF0000"/>
                </a:solidFill>
              </a:rPr>
              <a:t>Jesus abolish the slave system? </a:t>
            </a:r>
            <a:r>
              <a:rPr lang="zh-TW" altLang="zh-HK" sz="3600" dirty="0"/>
              <a:t>This has been my question since I entered the seminary </a:t>
            </a:r>
            <a:r>
              <a:rPr lang="zh-TW" altLang="zh-HK" dirty="0"/>
              <a:t>(equivalent to secondary school)</a:t>
            </a:r>
            <a:r>
              <a:rPr lang="zh-TW" altLang="zh-HK" sz="3600" dirty="0"/>
              <a:t> at the age of thirteen. </a:t>
            </a:r>
            <a:endParaRPr lang="en-US" altLang="zh-TW" sz="3600" dirty="0" smtClean="0"/>
          </a:p>
          <a:p>
            <a:pPr>
              <a:lnSpc>
                <a:spcPts val="3600"/>
              </a:lnSpc>
              <a:spcBef>
                <a:spcPts val="0"/>
              </a:spcBef>
            </a:pPr>
            <a:r>
              <a:rPr lang="zh-TW" altLang="zh-HK" sz="3600" dirty="0" smtClean="0"/>
              <a:t>Asking </a:t>
            </a:r>
            <a:r>
              <a:rPr lang="zh-TW" altLang="zh-HK" sz="3600" dirty="0"/>
              <a:t>this question is tantamount to questioning why the almighty, </a:t>
            </a:r>
            <a:endParaRPr lang="en-US" altLang="zh-TW" sz="3600" dirty="0" smtClean="0"/>
          </a:p>
          <a:p>
            <a:pPr>
              <a:lnSpc>
                <a:spcPts val="3600"/>
              </a:lnSpc>
              <a:spcBef>
                <a:spcPts val="0"/>
              </a:spcBef>
            </a:pPr>
            <a:r>
              <a:rPr lang="zh-TW" altLang="zh-HK" sz="3600" dirty="0" smtClean="0"/>
              <a:t>all</a:t>
            </a:r>
            <a:r>
              <a:rPr lang="zh-TW" altLang="zh-HK" sz="3600" dirty="0"/>
              <a:t>-knowing and all-good God </a:t>
            </a:r>
            <a:r>
              <a:rPr lang="zh-TW" altLang="zh-HK" sz="3600" dirty="0" smtClean="0"/>
              <a:t>didn</a:t>
            </a:r>
            <a:r>
              <a:rPr lang="en-US" altLang="zh-TW" sz="3600" dirty="0" smtClean="0"/>
              <a:t>’</a:t>
            </a:r>
            <a:r>
              <a:rPr lang="zh-TW" altLang="zh-HK" sz="3600" dirty="0" smtClean="0"/>
              <a:t>t </a:t>
            </a:r>
            <a:r>
              <a:rPr lang="zh-TW" altLang="zh-HK" sz="3600" dirty="0"/>
              <a:t>perform a miracle to </a:t>
            </a:r>
            <a:r>
              <a:rPr lang="zh-TW" altLang="zh-HK" sz="3600" dirty="0">
                <a:solidFill>
                  <a:srgbClr val="FF0000"/>
                </a:solidFill>
              </a:rPr>
              <a:t>eliminate all earthly disasters?</a:t>
            </a: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597352"/>
          </a:xfrm>
        </p:spPr>
        <p:txBody>
          <a:bodyPr/>
          <a:lstStyle/>
          <a:p>
            <a:pPr>
              <a:spcBef>
                <a:spcPts val="0"/>
              </a:spcBef>
            </a:pPr>
            <a:r>
              <a:rPr lang="zh-TW" altLang="zh-HK" sz="3600" dirty="0">
                <a:ea typeface="華康儷中黑" panose="020B0509000000000000" pitchFamily="49" charset="-120"/>
              </a:rPr>
              <a:t>這裡要提醒大家的是：</a:t>
            </a:r>
          </a:p>
          <a:p>
            <a:pPr>
              <a:spcBef>
                <a:spcPts val="0"/>
              </a:spcBef>
              <a:spcAft>
                <a:spcPts val="600"/>
              </a:spcAft>
            </a:pPr>
            <a:r>
              <a:rPr lang="zh-TW" altLang="zh-HK" sz="4000" dirty="0">
                <a:solidFill>
                  <a:srgbClr val="0000FF"/>
                </a:solidFill>
                <a:ea typeface="華康儷中黑" panose="020B0509000000000000" pitchFamily="49" charset="-120"/>
              </a:rPr>
              <a:t>Here is a reminder to all of us:</a:t>
            </a:r>
          </a:p>
          <a:p>
            <a:pPr>
              <a:spcBef>
                <a:spcPts val="0"/>
              </a:spcBef>
            </a:pPr>
            <a:r>
              <a:rPr lang="zh-TW" altLang="zh-HK" sz="3600" dirty="0" smtClean="0">
                <a:ea typeface="華康儷中黑" panose="020B0509000000000000" pitchFamily="49" charset="-120"/>
              </a:rPr>
              <a:t>1</a:t>
            </a:r>
            <a:r>
              <a:rPr lang="zh-TW" altLang="zh-HK" sz="3600" dirty="0">
                <a:ea typeface="華康儷中黑" panose="020B0509000000000000" pitchFamily="49" charset="-120"/>
              </a:rPr>
              <a:t>.人生快樂</a:t>
            </a:r>
            <a:r>
              <a:rPr lang="zh-TW" altLang="zh-HK" sz="3600" dirty="0" smtClean="0">
                <a:ea typeface="華康儷中黑" panose="020B0509000000000000" pitchFamily="49" charset="-120"/>
              </a:rPr>
              <a:t>與否</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不在乎</a:t>
            </a:r>
            <a:r>
              <a:rPr lang="zh-TW" altLang="zh-HK" sz="3600" dirty="0">
                <a:ea typeface="華康儷中黑" panose="020B0509000000000000" pitchFamily="49" charset="-120"/>
              </a:rPr>
              <a:t>有沒有</a:t>
            </a:r>
            <a:r>
              <a:rPr lang="zh-TW" altLang="zh-HK" sz="3600" dirty="0" smtClean="0">
                <a:ea typeface="華康儷中黑" panose="020B0509000000000000" pitchFamily="49" charset="-120"/>
              </a:rPr>
              <a:t>困難</a:t>
            </a:r>
            <a:r>
              <a:rPr lang="en-US" altLang="zh-TW" sz="3600" dirty="0" smtClean="0">
                <a:ea typeface="華康儷中黑" panose="020B0509000000000000" pitchFamily="49" charset="-120"/>
              </a:rPr>
              <a:t>.</a:t>
            </a:r>
          </a:p>
          <a:p>
            <a:pPr>
              <a:spcBef>
                <a:spcPts val="0"/>
              </a:spcBef>
            </a:pPr>
            <a:r>
              <a:rPr lang="zh-TW" altLang="zh-HK" sz="3600" dirty="0" smtClean="0">
                <a:ea typeface="華康儷中黑" panose="020B0509000000000000" pitchFamily="49" charset="-120"/>
              </a:rPr>
              <a:t>顏回</a:t>
            </a:r>
            <a:r>
              <a:rPr lang="zh-TW" altLang="zh-HK" sz="3600" dirty="0">
                <a:ea typeface="華康儷中黑" panose="020B0509000000000000" pitchFamily="49" charset="-120"/>
              </a:rPr>
              <a:t>窮</a:t>
            </a:r>
            <a:r>
              <a:rPr lang="zh-TW" altLang="zh-HK" sz="3600" dirty="0" smtClean="0">
                <a:ea typeface="華康儷中黑" panose="020B0509000000000000" pitchFamily="49" charset="-120"/>
              </a:rPr>
              <a:t>極</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a:t>
            </a:r>
            <a:r>
              <a:rPr lang="zh-TW" altLang="zh-HK" sz="3600" dirty="0">
                <a:ea typeface="華康儷中黑" panose="020B0509000000000000" pitchFamily="49" charset="-120"/>
              </a:rPr>
              <a:t>人不堪其</a:t>
            </a:r>
            <a:r>
              <a:rPr lang="zh-TW" altLang="zh-HK" sz="3600" dirty="0" smtClean="0">
                <a:ea typeface="華康儷中黑" panose="020B0509000000000000" pitchFamily="49" charset="-120"/>
              </a:rPr>
              <a:t>憂</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回</a:t>
            </a:r>
            <a:r>
              <a:rPr lang="zh-TW" altLang="zh-HK" sz="3600" dirty="0">
                <a:ea typeface="華康儷中黑" panose="020B0509000000000000" pitchFamily="49" charset="-120"/>
              </a:rPr>
              <a:t>也不改其樂</a:t>
            </a:r>
            <a:r>
              <a:rPr lang="zh-TW" altLang="zh-HK" sz="3600" dirty="0" smtClean="0">
                <a:ea typeface="華康儷中黑" panose="020B0509000000000000" pitchFamily="49" charset="-120"/>
              </a:rPr>
              <a:t>」</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相反</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有人</a:t>
            </a:r>
            <a:r>
              <a:rPr lang="zh-TW" altLang="zh-HK" sz="3600" dirty="0">
                <a:ea typeface="華康儷中黑" panose="020B0509000000000000" pitchFamily="49" charset="-120"/>
              </a:rPr>
              <a:t>一生順風</a:t>
            </a:r>
            <a:r>
              <a:rPr lang="zh-TW" altLang="zh-HK" sz="3600" dirty="0" smtClean="0">
                <a:ea typeface="華康儷中黑" panose="020B0509000000000000" pitchFamily="49" charset="-120"/>
              </a:rPr>
              <a:t>順水</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卻</a:t>
            </a:r>
            <a:r>
              <a:rPr lang="zh-TW" altLang="zh-HK" sz="3600" dirty="0">
                <a:ea typeface="華康儷中黑" panose="020B0509000000000000" pitchFamily="49" charset="-120"/>
              </a:rPr>
              <a:t>走上自殺之</a:t>
            </a:r>
            <a:r>
              <a:rPr lang="zh-TW" altLang="zh-HK" sz="3600" dirty="0" smtClean="0">
                <a:ea typeface="華康儷中黑" panose="020B0509000000000000" pitchFamily="49" charset="-120"/>
              </a:rPr>
              <a:t>途</a:t>
            </a:r>
            <a:r>
              <a:rPr lang="en-US" altLang="zh-TW" sz="3600" dirty="0" smtClean="0">
                <a:ea typeface="華康儷中黑" panose="020B0509000000000000" pitchFamily="49" charset="-120"/>
              </a:rPr>
              <a:t>.</a:t>
            </a:r>
            <a:endParaRPr lang="zh-TW" altLang="zh-HK" sz="3600" dirty="0">
              <a:ea typeface="華康儷中黑" panose="020B0509000000000000" pitchFamily="49" charset="-120"/>
            </a:endParaRPr>
          </a:p>
          <a:p>
            <a:pPr lvl="0">
              <a:lnSpc>
                <a:spcPts val="4200"/>
              </a:lnSpc>
              <a:spcBef>
                <a:spcPts val="600"/>
              </a:spcBef>
            </a:pPr>
            <a:r>
              <a:rPr lang="zh-TW" altLang="zh-HK" sz="4000" dirty="0">
                <a:ea typeface="華康儷中黑" panose="020B0509000000000000" pitchFamily="49" charset="-120"/>
              </a:rPr>
              <a:t>Happiness in life does </a:t>
            </a:r>
            <a:r>
              <a:rPr lang="zh-TW" altLang="zh-HK" sz="4000" b="1" dirty="0">
                <a:solidFill>
                  <a:srgbClr val="FF0000"/>
                </a:solidFill>
                <a:ea typeface="華康儷中黑" panose="020B0509000000000000" pitchFamily="49" charset="-120"/>
              </a:rPr>
              <a:t>NOT</a:t>
            </a:r>
            <a:r>
              <a:rPr lang="zh-TW" altLang="zh-HK" sz="4000" dirty="0">
                <a:ea typeface="華康儷中黑" panose="020B0509000000000000" pitchFamily="49" charset="-120"/>
              </a:rPr>
              <a:t> depend on whether there are obstacles. </a:t>
            </a:r>
            <a:r>
              <a:rPr lang="zh-TW" altLang="zh-HK" sz="4000" dirty="0">
                <a:solidFill>
                  <a:srgbClr val="0000FF"/>
                </a:solidFill>
                <a:ea typeface="華康儷中黑" panose="020B0509000000000000" pitchFamily="49" charset="-120"/>
              </a:rPr>
              <a:t>Confucius</a:t>
            </a:r>
            <a:r>
              <a:rPr lang="zh-TW" altLang="zh-HK" sz="4000" dirty="0">
                <a:ea typeface="華康儷中黑" panose="020B0509000000000000" pitchFamily="49" charset="-120"/>
              </a:rPr>
              <a:t> </a:t>
            </a:r>
            <a:r>
              <a:rPr lang="en-US" altLang="zh-TW" sz="4000" dirty="0" smtClean="0">
                <a:ea typeface="華康儷中黑" panose="020B0509000000000000" pitchFamily="49" charset="-120"/>
              </a:rPr>
              <a:t>talked about</a:t>
            </a:r>
            <a:r>
              <a:rPr lang="zh-TW" altLang="zh-HK" sz="4000" dirty="0" smtClean="0">
                <a:ea typeface="華康儷中黑" panose="020B0509000000000000" pitchFamily="49" charset="-120"/>
              </a:rPr>
              <a:t> </a:t>
            </a:r>
            <a:r>
              <a:rPr lang="zh-TW" altLang="zh-HK" sz="4000" dirty="0">
                <a:ea typeface="華康儷中黑" panose="020B0509000000000000" pitchFamily="49" charset="-120"/>
              </a:rPr>
              <a:t>his student, </a:t>
            </a:r>
            <a:r>
              <a:rPr lang="zh-TW" altLang="zh-HK" sz="3600" b="1" dirty="0">
                <a:solidFill>
                  <a:srgbClr val="0000FF"/>
                </a:solidFill>
                <a:ea typeface="華康儷中黑" panose="020B0509000000000000" pitchFamily="49" charset="-120"/>
              </a:rPr>
              <a:t>Yan Hui </a:t>
            </a:r>
            <a:r>
              <a:rPr lang="zh-TW" altLang="zh-HK" sz="4000" dirty="0">
                <a:ea typeface="華康儷中黑" panose="020B0509000000000000" pitchFamily="49" charset="-120"/>
              </a:rPr>
              <a:t>lived in abject poverty, </a:t>
            </a:r>
            <a:r>
              <a:rPr lang="zh-TW" altLang="zh-HK" sz="4000" dirty="0" smtClean="0">
                <a:ea typeface="華康儷中黑" panose="020B0509000000000000" pitchFamily="49" charset="-120"/>
              </a:rPr>
              <a:t>yet“</a:t>
            </a:r>
            <a:r>
              <a:rPr lang="zh-TW" altLang="zh-HK" sz="4000" dirty="0">
                <a:solidFill>
                  <a:srgbClr val="FF0000"/>
                </a:solidFill>
                <a:ea typeface="華康儷中黑" panose="020B0509000000000000" pitchFamily="49" charset="-120"/>
              </a:rPr>
              <a:t>where people found distressing, </a:t>
            </a:r>
            <a:r>
              <a:rPr lang="zh-TW" altLang="zh-HK" sz="4000" dirty="0" smtClean="0">
                <a:solidFill>
                  <a:srgbClr val="FF0000"/>
                </a:solidFill>
                <a:ea typeface="華康儷中黑" panose="020B0509000000000000" pitchFamily="49" charset="-120"/>
              </a:rPr>
              <a:t>Hui </a:t>
            </a:r>
            <a:r>
              <a:rPr lang="zh-TW" altLang="zh-HK" sz="4000" dirty="0">
                <a:solidFill>
                  <a:srgbClr val="FF0000"/>
                </a:solidFill>
                <a:ea typeface="華康儷中黑" panose="020B0509000000000000" pitchFamily="49" charset="-120"/>
              </a:rPr>
              <a:t>found joy</a:t>
            </a:r>
            <a:r>
              <a:rPr lang="zh-TW" altLang="zh-HK" sz="4000" dirty="0">
                <a:ea typeface="華康儷中黑" panose="020B0509000000000000" pitchFamily="49" charset="-120"/>
              </a:rPr>
              <a:t>”</a:t>
            </a: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9BAAF48D-2ED5-41AC-B497-8CE9B8E5DB54}"/>
              </a:ext>
            </a:extLst>
          </p:cNvPr>
          <p:cNvSpPr>
            <a:spLocks noGrp="1" noChangeArrowheads="1"/>
          </p:cNvSpPr>
          <p:nvPr>
            <p:ph type="body" idx="1"/>
          </p:nvPr>
        </p:nvSpPr>
        <p:spPr>
          <a:xfrm>
            <a:off x="0" y="179896"/>
            <a:ext cx="9144000" cy="6192688"/>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15:20-27</a:t>
            </a:r>
            <a:endPar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基督確實從死者中復活了，做了死者的初果。因為，死亡既因一人而來，死者的復活，也因一人而來；</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就如在亞當內，眾人都死了，照樣，在基督內，眾人都要復活；</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不過，各人要依照自己的次第：首先是作為初果的基督，然後，是在基督再來時，屬於基督的人，</a:t>
            </a:r>
          </a:p>
        </p:txBody>
      </p:sp>
      <p:sp>
        <p:nvSpPr>
          <p:cNvPr id="61443" name="Text Box 3">
            <a:extLst>
              <a:ext uri="{FF2B5EF4-FFF2-40B4-BE49-F238E27FC236}">
                <a16:creationId xmlns:a16="http://schemas.microsoft.com/office/drawing/2014/main" xmlns="" id="{A1734438-3691-4CF4-AEEB-905CB90C19A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CD7DB18F-EC98-429E-989C-B8FA1DD9F7B5}"/>
              </a:ext>
            </a:extLst>
          </p:cNvPr>
          <p:cNvSpPr txBox="1"/>
          <p:nvPr/>
        </p:nvSpPr>
        <p:spPr>
          <a:xfrm>
            <a:off x="7401565" y="5972534"/>
            <a:ext cx="16557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480720"/>
          </a:xfrm>
        </p:spPr>
        <p:txBody>
          <a:bodyPr/>
          <a:lstStyle/>
          <a:p>
            <a:pPr>
              <a:spcBef>
                <a:spcPts val="0"/>
              </a:spcBef>
              <a:spcAft>
                <a:spcPts val="600"/>
              </a:spcAft>
            </a:pPr>
            <a:r>
              <a:rPr lang="zh-TW" altLang="zh-HK" dirty="0">
                <a:ea typeface="華康儷中黑" panose="020B0509000000000000" pitchFamily="49" charset="-120"/>
              </a:rPr>
              <a:t>2.世上所有</a:t>
            </a:r>
            <a:r>
              <a:rPr lang="zh-TW" altLang="zh-HK" dirty="0" smtClean="0">
                <a:ea typeface="華康儷中黑" panose="020B0509000000000000" pitchFamily="49" charset="-120"/>
              </a:rPr>
              <a:t>偉人</a:t>
            </a:r>
            <a:r>
              <a:rPr lang="en-US" altLang="zh-TW" dirty="0" smtClean="0">
                <a:ea typeface="華康儷中黑" panose="020B0509000000000000" pitchFamily="49" charset="-120"/>
              </a:rPr>
              <a:t>,</a:t>
            </a:r>
            <a:r>
              <a:rPr lang="zh-TW" altLang="zh-HK" dirty="0" smtClean="0">
                <a:ea typeface="華康儷中黑" panose="020B0509000000000000" pitchFamily="49" charset="-120"/>
              </a:rPr>
              <a:t>聖人</a:t>
            </a:r>
            <a:r>
              <a:rPr lang="en-US" altLang="zh-TW" dirty="0" smtClean="0">
                <a:ea typeface="華康儷中黑" panose="020B0509000000000000" pitchFamily="49" charset="-120"/>
              </a:rPr>
              <a:t>,</a:t>
            </a:r>
            <a:r>
              <a:rPr lang="zh-TW" altLang="zh-HK" dirty="0" smtClean="0">
                <a:ea typeface="華康儷中黑" panose="020B0509000000000000" pitchFamily="49" charset="-120"/>
              </a:rPr>
              <a:t>沒有</a:t>
            </a:r>
            <a:r>
              <a:rPr lang="zh-TW" altLang="zh-HK" dirty="0">
                <a:ea typeface="華康儷中黑" panose="020B0509000000000000" pitchFamily="49" charset="-120"/>
              </a:rPr>
              <a:t>未遇過大困難</a:t>
            </a:r>
            <a:r>
              <a:rPr lang="zh-TW" altLang="zh-HK" dirty="0" smtClean="0">
                <a:ea typeface="華康儷中黑" panose="020B0509000000000000" pitchFamily="49" charset="-120"/>
              </a:rPr>
              <a:t>的</a:t>
            </a:r>
            <a:r>
              <a:rPr lang="en-US" altLang="zh-TW" dirty="0" smtClean="0">
                <a:ea typeface="華康儷中黑" panose="020B0509000000000000" pitchFamily="49" charset="-120"/>
              </a:rPr>
              <a:t>.</a:t>
            </a:r>
            <a:r>
              <a:rPr lang="zh-TW" altLang="zh-HK" dirty="0" smtClean="0">
                <a:ea typeface="華康儷中黑" panose="020B0509000000000000" pitchFamily="49" charset="-120"/>
              </a:rPr>
              <a:t>我認為</a:t>
            </a:r>
            <a:r>
              <a:rPr lang="en-US" altLang="zh-TW" dirty="0" smtClean="0">
                <a:ea typeface="華康儷中黑" panose="020B0509000000000000" pitchFamily="49" charset="-120"/>
              </a:rPr>
              <a:t>,</a:t>
            </a:r>
            <a:r>
              <a:rPr lang="zh-TW" altLang="zh-HK" dirty="0" smtClean="0">
                <a:ea typeface="華康儷中黑" panose="020B0509000000000000" pitchFamily="49" charset="-120"/>
              </a:rPr>
              <a:t>一</a:t>
            </a:r>
            <a:r>
              <a:rPr lang="zh-TW" altLang="zh-HK" dirty="0">
                <a:ea typeface="華康儷中黑" panose="020B0509000000000000" pitchFamily="49" charset="-120"/>
              </a:rPr>
              <a:t>個人的偉大和聖</a:t>
            </a:r>
            <a:r>
              <a:rPr lang="zh-TW" altLang="zh-HK" dirty="0" smtClean="0">
                <a:ea typeface="華康儷中黑" panose="020B0509000000000000" pitchFamily="49" charset="-120"/>
              </a:rPr>
              <a:t>德</a:t>
            </a:r>
            <a:r>
              <a:rPr lang="en-US" altLang="zh-TW" dirty="0" smtClean="0">
                <a:ea typeface="華康儷中黑" panose="020B0509000000000000" pitchFamily="49" charset="-120"/>
              </a:rPr>
              <a:t>,</a:t>
            </a:r>
            <a:r>
              <a:rPr lang="zh-TW" altLang="zh-HK" dirty="0" smtClean="0">
                <a:ea typeface="華康儷中黑" panose="020B0509000000000000" pitchFamily="49" charset="-120"/>
              </a:rPr>
              <a:t>和</a:t>
            </a:r>
            <a:r>
              <a:rPr lang="zh-TW" altLang="zh-HK" dirty="0">
                <a:ea typeface="華康儷中黑" panose="020B0509000000000000" pitchFamily="49" charset="-120"/>
              </a:rPr>
              <a:t>他的困難成「正比例</a:t>
            </a:r>
            <a:r>
              <a:rPr lang="zh-TW" altLang="zh-HK" dirty="0" smtClean="0">
                <a:ea typeface="華康儷中黑" panose="020B0509000000000000" pitchFamily="49" charset="-120"/>
              </a:rPr>
              <a:t>」</a:t>
            </a:r>
            <a:r>
              <a:rPr lang="en-US" altLang="zh-TW" dirty="0" smtClean="0">
                <a:ea typeface="華康儷中黑" panose="020B0509000000000000" pitchFamily="49" charset="-120"/>
              </a:rPr>
              <a:t>.</a:t>
            </a:r>
          </a:p>
          <a:p>
            <a:pPr>
              <a:spcBef>
                <a:spcPts val="0"/>
              </a:spcBef>
              <a:spcAft>
                <a:spcPts val="1200"/>
              </a:spcAft>
            </a:pPr>
            <a:r>
              <a:rPr lang="zh-TW" altLang="zh-HK" sz="2800" i="1" dirty="0" smtClean="0">
                <a:solidFill>
                  <a:srgbClr val="0000FF"/>
                </a:solidFill>
                <a:ea typeface="華康儷中黑" panose="020B0509000000000000" pitchFamily="49" charset="-120"/>
              </a:rPr>
              <a:t>請</a:t>
            </a:r>
            <a:r>
              <a:rPr lang="zh-TW" altLang="zh-HK" sz="2800" i="1" dirty="0">
                <a:solidFill>
                  <a:srgbClr val="0000FF"/>
                </a:solidFill>
                <a:ea typeface="華康儷中黑" panose="020B0509000000000000" pitchFamily="49" charset="-120"/>
              </a:rPr>
              <a:t>參考我在YouTube上的《正視人生的信仰》32和33</a:t>
            </a:r>
            <a:r>
              <a:rPr lang="zh-TW" altLang="zh-HK" sz="2800" i="1" dirty="0" smtClean="0">
                <a:solidFill>
                  <a:srgbClr val="0000FF"/>
                </a:solidFill>
                <a:ea typeface="華康儷中黑" panose="020B0509000000000000" pitchFamily="49" charset="-120"/>
              </a:rPr>
              <a:t>課</a:t>
            </a:r>
            <a:r>
              <a:rPr lang="en-US" altLang="zh-TW" sz="2800" i="1" dirty="0" smtClean="0">
                <a:solidFill>
                  <a:srgbClr val="0000FF"/>
                </a:solidFill>
                <a:ea typeface="華康儷中黑" panose="020B0509000000000000" pitchFamily="49" charset="-120"/>
              </a:rPr>
              <a:t>.</a:t>
            </a:r>
            <a:r>
              <a:rPr lang="zh-TW" altLang="zh-HK" sz="2800" i="1" dirty="0" smtClean="0">
                <a:solidFill>
                  <a:srgbClr val="0000FF"/>
                </a:solidFill>
                <a:ea typeface="華康儷中黑" panose="020B0509000000000000" pitchFamily="49" charset="-120"/>
              </a:rPr>
              <a:t>在</a:t>
            </a:r>
            <a:r>
              <a:rPr lang="en-US" altLang="zh-TW" sz="2800" i="1" dirty="0" smtClean="0">
                <a:solidFill>
                  <a:srgbClr val="0000FF"/>
                </a:solidFill>
                <a:ea typeface="華康儷中黑" panose="020B0509000000000000" pitchFamily="49" charset="-120"/>
              </a:rPr>
              <a:t>YT</a:t>
            </a:r>
            <a:r>
              <a:rPr lang="zh-TW" altLang="zh-HK" sz="2800" i="1" dirty="0" smtClean="0">
                <a:solidFill>
                  <a:srgbClr val="0000FF"/>
                </a:solidFill>
                <a:ea typeface="華康儷中黑" panose="020B0509000000000000" pitchFamily="49" charset="-120"/>
              </a:rPr>
              <a:t>上</a:t>
            </a:r>
            <a:r>
              <a:rPr lang="zh-TW" altLang="zh-HK" sz="2800" i="1" dirty="0">
                <a:solidFill>
                  <a:srgbClr val="0000FF"/>
                </a:solidFill>
                <a:ea typeface="華康儷中黑" panose="020B0509000000000000" pitchFamily="49" charset="-120"/>
              </a:rPr>
              <a:t>打“正視人生的信仰徐錦堯主講” 就可找到）</a:t>
            </a:r>
          </a:p>
          <a:p>
            <a:pPr>
              <a:lnSpc>
                <a:spcPts val="4000"/>
              </a:lnSpc>
              <a:spcBef>
                <a:spcPts val="0"/>
              </a:spcBef>
            </a:pPr>
            <a:r>
              <a:rPr lang="zh-TW" altLang="zh-HK" sz="3600" dirty="0" smtClean="0">
                <a:ea typeface="華康儷中黑" panose="020B0509000000000000" pitchFamily="49" charset="-120"/>
              </a:rPr>
              <a:t>2</a:t>
            </a:r>
            <a:r>
              <a:rPr lang="zh-TW" altLang="zh-HK" sz="3600" dirty="0">
                <a:ea typeface="華康儷中黑" panose="020B0509000000000000" pitchFamily="49" charset="-120"/>
              </a:rPr>
              <a:t>. All great and holy men have encountered difficulties. It is my belief the extent of  greatness and holiness is </a:t>
            </a:r>
            <a:r>
              <a:rPr lang="zh-TW" altLang="zh-HK" sz="3600" dirty="0">
                <a:solidFill>
                  <a:srgbClr val="FF0000"/>
                </a:solidFill>
                <a:ea typeface="華康儷中黑" panose="020B0509000000000000" pitchFamily="49" charset="-120"/>
              </a:rPr>
              <a:t>proportional </a:t>
            </a:r>
            <a:r>
              <a:rPr lang="zh-TW" altLang="zh-HK" sz="3600" dirty="0" smtClean="0">
                <a:solidFill>
                  <a:srgbClr val="FF0000"/>
                </a:solidFill>
                <a:ea typeface="華康儷中黑" panose="020B0509000000000000" pitchFamily="49" charset="-120"/>
              </a:rPr>
              <a:t>to </a:t>
            </a:r>
            <a:endParaRPr lang="en-US" altLang="zh-TW" sz="3600" dirty="0" smtClean="0">
              <a:solidFill>
                <a:srgbClr val="FF0000"/>
              </a:solidFill>
              <a:ea typeface="華康儷中黑" panose="020B0509000000000000" pitchFamily="49" charset="-120"/>
            </a:endParaRPr>
          </a:p>
          <a:p>
            <a:pPr>
              <a:lnSpc>
                <a:spcPts val="4000"/>
              </a:lnSpc>
              <a:spcBef>
                <a:spcPts val="0"/>
              </a:spcBef>
            </a:pPr>
            <a:r>
              <a:rPr lang="zh-TW" altLang="zh-HK" sz="3600" dirty="0" smtClean="0">
                <a:solidFill>
                  <a:srgbClr val="FF0000"/>
                </a:solidFill>
                <a:ea typeface="華康儷中黑" panose="020B0509000000000000" pitchFamily="49" charset="-120"/>
              </a:rPr>
              <a:t>the </a:t>
            </a:r>
            <a:r>
              <a:rPr lang="zh-TW" altLang="zh-HK" sz="3600" dirty="0">
                <a:solidFill>
                  <a:srgbClr val="FF0000"/>
                </a:solidFill>
                <a:ea typeface="華康儷中黑" panose="020B0509000000000000" pitchFamily="49" charset="-120"/>
              </a:rPr>
              <a:t>degree of difficulties </a:t>
            </a:r>
            <a:endParaRPr lang="en-US" altLang="zh-TW" sz="3600" dirty="0" smtClean="0">
              <a:solidFill>
                <a:srgbClr val="FF0000"/>
              </a:solidFill>
              <a:ea typeface="華康儷中黑" panose="020B0509000000000000" pitchFamily="49" charset="-120"/>
            </a:endParaRPr>
          </a:p>
          <a:p>
            <a:pPr>
              <a:lnSpc>
                <a:spcPts val="4000"/>
              </a:lnSpc>
              <a:spcBef>
                <a:spcPts val="0"/>
              </a:spcBef>
            </a:pPr>
            <a:r>
              <a:rPr lang="zh-TW" altLang="zh-HK" sz="3600" dirty="0" smtClean="0">
                <a:solidFill>
                  <a:srgbClr val="FF0000"/>
                </a:solidFill>
                <a:ea typeface="華康儷中黑" panose="020B0509000000000000" pitchFamily="49" charset="-120"/>
              </a:rPr>
              <a:t>the </a:t>
            </a:r>
            <a:r>
              <a:rPr lang="zh-TW" altLang="zh-HK" sz="3600" dirty="0">
                <a:solidFill>
                  <a:srgbClr val="FF0000"/>
                </a:solidFill>
                <a:ea typeface="華康儷中黑" panose="020B0509000000000000" pitchFamily="49" charset="-120"/>
              </a:rPr>
              <a:t>individual </a:t>
            </a:r>
            <a:r>
              <a:rPr lang="zh-TW" altLang="zh-HK" sz="3600" dirty="0" smtClean="0">
                <a:solidFill>
                  <a:srgbClr val="FF0000"/>
                </a:solidFill>
                <a:ea typeface="華康儷中黑" panose="020B0509000000000000" pitchFamily="49" charset="-120"/>
              </a:rPr>
              <a:t>had</a:t>
            </a:r>
            <a:r>
              <a:rPr lang="en-US" altLang="zh-TW" sz="3600" dirty="0" smtClean="0">
                <a:solidFill>
                  <a:srgbClr val="FF0000"/>
                </a:solidFill>
                <a:ea typeface="華康儷中黑" panose="020B0509000000000000" pitchFamily="49" charset="-120"/>
              </a:rPr>
              <a:t> </a:t>
            </a:r>
            <a:r>
              <a:rPr lang="zh-TW" altLang="zh-HK" sz="3600" dirty="0" smtClean="0">
                <a:solidFill>
                  <a:srgbClr val="FF0000"/>
                </a:solidFill>
                <a:ea typeface="華康儷中黑" panose="020B0509000000000000" pitchFamily="49" charset="-120"/>
              </a:rPr>
              <a:t>faced </a:t>
            </a:r>
            <a:r>
              <a:rPr lang="zh-TW" altLang="zh-HK" sz="3600" dirty="0">
                <a:solidFill>
                  <a:srgbClr val="FF0000"/>
                </a:solidFill>
                <a:ea typeface="華康儷中黑" panose="020B0509000000000000" pitchFamily="49" charset="-120"/>
              </a:rPr>
              <a:t>and surmounted. </a:t>
            </a:r>
            <a:endParaRPr lang="en-US" altLang="zh-TW" sz="3600" dirty="0" smtClean="0">
              <a:solidFill>
                <a:srgbClr val="FF0000"/>
              </a:solidFill>
              <a:ea typeface="華康儷中黑" panose="020B0509000000000000" pitchFamily="49" charset="-120"/>
            </a:endParaRPr>
          </a:p>
          <a:p>
            <a:pPr>
              <a:spcBef>
                <a:spcPts val="0"/>
              </a:spcBef>
            </a:pPr>
            <a:r>
              <a:rPr lang="zh-TW" altLang="zh-HK" sz="2800" i="1" dirty="0" smtClean="0">
                <a:solidFill>
                  <a:srgbClr val="0000FF"/>
                </a:solidFill>
                <a:ea typeface="華康儷中黑" panose="020B0509000000000000" pitchFamily="49" charset="-120"/>
              </a:rPr>
              <a:t>Please </a:t>
            </a:r>
            <a:r>
              <a:rPr lang="zh-TW" altLang="zh-HK" sz="2800" i="1" dirty="0">
                <a:solidFill>
                  <a:srgbClr val="0000FF"/>
                </a:solidFill>
                <a:ea typeface="華康儷中黑" panose="020B0509000000000000" pitchFamily="49" charset="-120"/>
              </a:rPr>
              <a:t>refer to my YouTube channel on </a:t>
            </a:r>
            <a:r>
              <a:rPr lang="zh-TW" altLang="zh-HK" sz="2800" b="1" i="1" dirty="0">
                <a:solidFill>
                  <a:srgbClr val="0000FF"/>
                </a:solidFill>
                <a:ea typeface="華康儷中黑" panose="020B0509000000000000" pitchFamily="49" charset="-120"/>
              </a:rPr>
              <a:t>A faith that Faces up to Life</a:t>
            </a:r>
            <a:r>
              <a:rPr lang="zh-TW" altLang="zh-HK" sz="2800" i="1" dirty="0">
                <a:solidFill>
                  <a:srgbClr val="0000FF"/>
                </a:solidFill>
                <a:ea typeface="華康儷中黑" panose="020B0509000000000000" pitchFamily="49" charset="-120"/>
              </a:rPr>
              <a:t>《正視人生的信仰》lessons 32 </a:t>
            </a:r>
            <a:r>
              <a:rPr lang="en-US" altLang="zh-TW" sz="2800" i="1" dirty="0" smtClean="0">
                <a:solidFill>
                  <a:srgbClr val="0000FF"/>
                </a:solidFill>
                <a:ea typeface="華康儷中黑" panose="020B0509000000000000" pitchFamily="49" charset="-120"/>
              </a:rPr>
              <a:t>&amp;</a:t>
            </a:r>
            <a:r>
              <a:rPr lang="zh-TW" altLang="zh-HK" sz="2800" i="1" dirty="0" smtClean="0">
                <a:solidFill>
                  <a:srgbClr val="0000FF"/>
                </a:solidFill>
                <a:ea typeface="華康儷中黑" panose="020B0509000000000000" pitchFamily="49" charset="-120"/>
              </a:rPr>
              <a:t> </a:t>
            </a:r>
            <a:r>
              <a:rPr lang="zh-TW" altLang="zh-HK" sz="2800" i="1" dirty="0">
                <a:solidFill>
                  <a:srgbClr val="0000FF"/>
                </a:solidFill>
                <a:ea typeface="華康儷中黑" panose="020B0509000000000000" pitchFamily="49" charset="-120"/>
              </a:rPr>
              <a:t>33. </a:t>
            </a:r>
            <a:r>
              <a:rPr lang="en-US" altLang="zh-TW" sz="2800" i="1" dirty="0" smtClean="0">
                <a:solidFill>
                  <a:srgbClr val="0000FF"/>
                </a:solidFill>
                <a:ea typeface="華康儷中黑" panose="020B0509000000000000" pitchFamily="49" charset="-120"/>
              </a:rPr>
              <a:t>Just type《</a:t>
            </a:r>
            <a:r>
              <a:rPr lang="zh-TW" altLang="zh-HK" sz="2800" i="1" dirty="0" smtClean="0">
                <a:solidFill>
                  <a:srgbClr val="0000FF"/>
                </a:solidFill>
                <a:ea typeface="華康儷中黑" panose="020B0509000000000000" pitchFamily="49" charset="-120"/>
              </a:rPr>
              <a:t>正視</a:t>
            </a:r>
            <a:r>
              <a:rPr lang="zh-TW" altLang="zh-HK" sz="2800" i="1" dirty="0">
                <a:solidFill>
                  <a:srgbClr val="0000FF"/>
                </a:solidFill>
                <a:ea typeface="華康儷中黑" panose="020B0509000000000000" pitchFamily="49" charset="-120"/>
              </a:rPr>
              <a:t>人生的信仰徐錦堯</a:t>
            </a:r>
            <a:r>
              <a:rPr lang="zh-TW" altLang="zh-HK" sz="2800" i="1" dirty="0" smtClean="0">
                <a:solidFill>
                  <a:srgbClr val="0000FF"/>
                </a:solidFill>
                <a:ea typeface="華康儷中黑" panose="020B0509000000000000" pitchFamily="49" charset="-120"/>
              </a:rPr>
              <a:t>主講</a:t>
            </a:r>
            <a:r>
              <a:rPr lang="en-US" altLang="zh-TW" sz="2800" i="1" dirty="0" smtClean="0">
                <a:solidFill>
                  <a:srgbClr val="0000FF"/>
                </a:solidFill>
                <a:ea typeface="華康儷中黑" panose="020B0509000000000000" pitchFamily="49" charset="-120"/>
              </a:rPr>
              <a:t>》</a:t>
            </a:r>
            <a:endParaRPr lang="zh-TW" altLang="zh-HK" sz="2800" i="1" dirty="0">
              <a:solidFill>
                <a:srgbClr val="0000FF"/>
              </a:solidFill>
              <a:ea typeface="華康儷中黑" panose="020B05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480720"/>
          </a:xfrm>
        </p:spPr>
        <p:txBody>
          <a:bodyPr/>
          <a:lstStyle/>
          <a:p>
            <a:pPr>
              <a:spcBef>
                <a:spcPts val="0"/>
              </a:spcBef>
            </a:pPr>
            <a:r>
              <a:rPr lang="zh-TW" altLang="zh-HK" dirty="0">
                <a:ea typeface="華康儷中黑" panose="020B0509000000000000" pitchFamily="49" charset="-120"/>
              </a:rPr>
              <a:t>3.有些教會人士不斷宣講</a:t>
            </a:r>
            <a:r>
              <a:rPr lang="zh-TW" altLang="zh-HK" dirty="0" smtClean="0">
                <a:ea typeface="華康儷中黑" panose="020B0509000000000000" pitchFamily="49" charset="-120"/>
              </a:rPr>
              <a:t>奇蹟</a:t>
            </a:r>
            <a:r>
              <a:rPr lang="en-US" altLang="zh-TW" dirty="0" smtClean="0">
                <a:ea typeface="華康儷中黑" panose="020B0509000000000000" pitchFamily="49" charset="-120"/>
              </a:rPr>
              <a:t>,</a:t>
            </a:r>
            <a:r>
              <a:rPr lang="zh-TW" altLang="zh-HK" dirty="0" smtClean="0">
                <a:ea typeface="華康儷中黑" panose="020B0509000000000000" pitchFamily="49" charset="-120"/>
              </a:rPr>
              <a:t>甚至</a:t>
            </a:r>
            <a:r>
              <a:rPr lang="zh-TW" altLang="zh-HK" dirty="0">
                <a:ea typeface="華康儷中黑" panose="020B0509000000000000" pitchFamily="49" charset="-120"/>
              </a:rPr>
              <a:t>利用奇蹟去</a:t>
            </a:r>
            <a:r>
              <a:rPr lang="zh-TW" altLang="zh-HK" dirty="0" smtClean="0">
                <a:ea typeface="華康儷中黑" panose="020B0509000000000000" pitchFamily="49" charset="-120"/>
              </a:rPr>
              <a:t>傳教</a:t>
            </a:r>
            <a:r>
              <a:rPr lang="en-US" altLang="zh-TW" dirty="0" smtClean="0">
                <a:ea typeface="華康儷中黑" panose="020B0509000000000000" pitchFamily="49" charset="-120"/>
              </a:rPr>
              <a:t>.</a:t>
            </a:r>
            <a:r>
              <a:rPr lang="zh-TW" altLang="zh-HK" dirty="0" smtClean="0">
                <a:ea typeface="華康儷中黑" panose="020B0509000000000000" pitchFamily="49" charset="-120"/>
              </a:rPr>
              <a:t>耶穌</a:t>
            </a:r>
            <a:r>
              <a:rPr lang="zh-TW" altLang="zh-HK" dirty="0">
                <a:ea typeface="華康儷中黑" panose="020B0509000000000000" pitchFamily="49" charset="-120"/>
              </a:rPr>
              <a:t>自己卻不宣講</a:t>
            </a:r>
            <a:r>
              <a:rPr lang="zh-TW" altLang="zh-HK" dirty="0" smtClean="0">
                <a:ea typeface="華康儷中黑" panose="020B0509000000000000" pitchFamily="49" charset="-120"/>
              </a:rPr>
              <a:t>奇蹟</a:t>
            </a:r>
            <a:r>
              <a:rPr lang="en-US" altLang="zh-TW" dirty="0" smtClean="0">
                <a:ea typeface="華康儷中黑" panose="020B0509000000000000" pitchFamily="49" charset="-120"/>
              </a:rPr>
              <a:t>,</a:t>
            </a:r>
            <a:r>
              <a:rPr lang="zh-TW" altLang="zh-HK" dirty="0" smtClean="0">
                <a:ea typeface="華康儷中黑" panose="020B0509000000000000" pitchFamily="49" charset="-120"/>
              </a:rPr>
              <a:t>在</a:t>
            </a:r>
            <a:r>
              <a:rPr lang="zh-TW" altLang="zh-HK" dirty="0">
                <a:ea typeface="華康儷中黑" panose="020B0509000000000000" pitchFamily="49" charset="-120"/>
              </a:rPr>
              <a:t>神學上這叫「默西亞的秘密</a:t>
            </a:r>
            <a:r>
              <a:rPr lang="zh-TW" altLang="zh-HK" dirty="0" smtClean="0">
                <a:ea typeface="華康儷中黑" panose="020B0509000000000000" pitchFamily="49" charset="-120"/>
              </a:rPr>
              <a:t>」</a:t>
            </a:r>
            <a:r>
              <a:rPr lang="en-US" altLang="zh-TW" dirty="0" smtClean="0">
                <a:ea typeface="華康儷中黑" panose="020B0509000000000000" pitchFamily="49" charset="-120"/>
              </a:rPr>
              <a:t>.</a:t>
            </a:r>
            <a:r>
              <a:rPr lang="zh-TW" altLang="zh-HK" dirty="0" smtClean="0">
                <a:ea typeface="華康儷中黑" panose="020B0509000000000000" pitchFamily="49" charset="-120"/>
              </a:rPr>
              <a:t>耶穌</a:t>
            </a:r>
            <a:r>
              <a:rPr lang="zh-TW" altLang="zh-HK" dirty="0">
                <a:ea typeface="華康儷中黑" panose="020B0509000000000000" pitchFamily="49" charset="-120"/>
              </a:rPr>
              <a:t>甚至沒有從十字架上</a:t>
            </a:r>
            <a:r>
              <a:rPr lang="zh-TW" altLang="zh-HK" dirty="0" smtClean="0">
                <a:ea typeface="華康儷中黑" panose="020B0509000000000000" pitchFamily="49" charset="-120"/>
              </a:rPr>
              <a:t>下來</a:t>
            </a:r>
            <a:r>
              <a:rPr lang="en-US" altLang="zh-TW" dirty="0" smtClean="0">
                <a:ea typeface="華康儷中黑" panose="020B0509000000000000" pitchFamily="49" charset="-120"/>
              </a:rPr>
              <a:t>,</a:t>
            </a:r>
          </a:p>
          <a:p>
            <a:pPr>
              <a:spcBef>
                <a:spcPts val="0"/>
              </a:spcBef>
              <a:spcAft>
                <a:spcPts val="1200"/>
              </a:spcAft>
            </a:pPr>
            <a:r>
              <a:rPr lang="zh-TW" altLang="zh-HK" dirty="0" smtClean="0">
                <a:ea typeface="華康儷中黑" panose="020B0509000000000000" pitchFamily="49" charset="-120"/>
              </a:rPr>
              <a:t>用</a:t>
            </a:r>
            <a:r>
              <a:rPr lang="zh-TW" altLang="zh-HK" dirty="0">
                <a:ea typeface="華康儷中黑" panose="020B0509000000000000" pitchFamily="49" charset="-120"/>
              </a:rPr>
              <a:t>奇蹟去救自己。</a:t>
            </a:r>
          </a:p>
          <a:p>
            <a:pPr>
              <a:lnSpc>
                <a:spcPts val="3600"/>
              </a:lnSpc>
              <a:spcBef>
                <a:spcPts val="0"/>
              </a:spcBef>
              <a:spcAft>
                <a:spcPts val="0"/>
              </a:spcAft>
            </a:pPr>
            <a:r>
              <a:rPr lang="zh-TW" altLang="zh-HK" sz="3600" dirty="0" smtClean="0">
                <a:ea typeface="華康儷中黑" panose="020B0509000000000000" pitchFamily="49" charset="-120"/>
              </a:rPr>
              <a:t>3</a:t>
            </a:r>
            <a:r>
              <a:rPr lang="zh-TW" altLang="zh-HK" sz="3600" dirty="0">
                <a:ea typeface="華康儷中黑" panose="020B0509000000000000" pitchFamily="49" charset="-120"/>
              </a:rPr>
              <a:t>. Some churches proselytize by selling miracles, using miracles as incentives to evangelize. But Jesus did not use miracles to attract people, nor He performed a miracle to save Himself </a:t>
            </a:r>
            <a:endParaRPr lang="en-US" altLang="zh-TW" sz="3600" dirty="0" smtClean="0">
              <a:ea typeface="華康儷中黑" panose="020B0509000000000000" pitchFamily="49" charset="-120"/>
            </a:endParaRPr>
          </a:p>
          <a:p>
            <a:pPr>
              <a:lnSpc>
                <a:spcPts val="3600"/>
              </a:lnSpc>
              <a:spcBef>
                <a:spcPts val="0"/>
              </a:spcBef>
              <a:spcAft>
                <a:spcPts val="0"/>
              </a:spcAft>
            </a:pPr>
            <a:r>
              <a:rPr lang="zh-TW" altLang="zh-HK" sz="3600" dirty="0" smtClean="0">
                <a:ea typeface="華康儷中黑" panose="020B0509000000000000" pitchFamily="49" charset="-120"/>
              </a:rPr>
              <a:t>from </a:t>
            </a:r>
            <a:r>
              <a:rPr lang="zh-TW" altLang="zh-HK" sz="3600" dirty="0">
                <a:ea typeface="華康儷中黑" panose="020B0509000000000000" pitchFamily="49" charset="-120"/>
              </a:rPr>
              <a:t>being crucified on the cross.</a:t>
            </a:r>
            <a:r>
              <a:rPr lang="zh-TW" altLang="zh-HK" sz="3600" i="1" dirty="0">
                <a:ea typeface="華康儷中黑" panose="020B0509000000000000" pitchFamily="49" charset="-120"/>
              </a:rPr>
              <a:t> </a:t>
            </a:r>
            <a:endParaRPr lang="en-US" altLang="zh-TW" sz="3600" i="1" dirty="0" smtClean="0">
              <a:ea typeface="華康儷中黑" panose="020B0509000000000000" pitchFamily="49" charset="-120"/>
            </a:endParaRPr>
          </a:p>
          <a:p>
            <a:pPr>
              <a:lnSpc>
                <a:spcPts val="3600"/>
              </a:lnSpc>
              <a:spcBef>
                <a:spcPts val="0"/>
              </a:spcBef>
            </a:pPr>
            <a:r>
              <a:rPr lang="zh-TW" altLang="zh-HK" i="1" dirty="0" smtClean="0">
                <a:solidFill>
                  <a:srgbClr val="0000FF"/>
                </a:solidFill>
                <a:ea typeface="華康儷中黑" panose="020B0509000000000000" pitchFamily="49" charset="-120"/>
              </a:rPr>
              <a:t>Th</a:t>
            </a:r>
            <a:r>
              <a:rPr lang="en-US" altLang="zh-TW" i="1" dirty="0" smtClean="0">
                <a:solidFill>
                  <a:srgbClr val="0000FF"/>
                </a:solidFill>
                <a:ea typeface="華康儷中黑" panose="020B0509000000000000" pitchFamily="49" charset="-120"/>
              </a:rPr>
              <a:t>is </a:t>
            </a:r>
            <a:r>
              <a:rPr lang="en-US" altLang="zh-TW" i="1" dirty="0" err="1" smtClean="0">
                <a:solidFill>
                  <a:srgbClr val="0000FF"/>
                </a:solidFill>
                <a:ea typeface="華康儷中黑" panose="020B0509000000000000" pitchFamily="49" charset="-120"/>
              </a:rPr>
              <a:t>is</a:t>
            </a:r>
            <a:r>
              <a:rPr lang="en-US" altLang="zh-TW" i="1" dirty="0" smtClean="0">
                <a:solidFill>
                  <a:srgbClr val="0000FF"/>
                </a:solidFill>
                <a:ea typeface="華康儷中黑" panose="020B0509000000000000" pitchFamily="49" charset="-120"/>
              </a:rPr>
              <a:t> called</a:t>
            </a:r>
            <a:r>
              <a:rPr lang="zh-TW" altLang="zh-HK" i="1" dirty="0" smtClean="0">
                <a:solidFill>
                  <a:srgbClr val="0000FF"/>
                </a:solidFill>
                <a:ea typeface="華康儷中黑" panose="020B0509000000000000" pitchFamily="49" charset="-120"/>
              </a:rPr>
              <a:t> </a:t>
            </a:r>
            <a:r>
              <a:rPr lang="zh-TW" altLang="zh-HK" i="1" dirty="0">
                <a:solidFill>
                  <a:srgbClr val="0000FF"/>
                </a:solidFill>
                <a:ea typeface="華康儷中黑" panose="020B0509000000000000" pitchFamily="49" charset="-120"/>
              </a:rPr>
              <a:t>in theology </a:t>
            </a:r>
            <a:r>
              <a:rPr lang="zh-TW" altLang="zh-HK" b="1" i="1" dirty="0" smtClean="0">
                <a:solidFill>
                  <a:srgbClr val="0000FF"/>
                </a:solidFill>
                <a:ea typeface="華康儷中黑" panose="020B0509000000000000" pitchFamily="49" charset="-120"/>
              </a:rPr>
              <a:t>The </a:t>
            </a:r>
            <a:r>
              <a:rPr lang="zh-TW" altLang="zh-HK" b="1" i="1" dirty="0">
                <a:solidFill>
                  <a:srgbClr val="0000FF"/>
                </a:solidFill>
                <a:ea typeface="華康儷中黑" panose="020B0509000000000000" pitchFamily="49" charset="-120"/>
              </a:rPr>
              <a:t>Secret of the Messiah.)</a:t>
            </a:r>
            <a:r>
              <a:rPr lang="zh-TW" altLang="zh-HK" dirty="0">
                <a:solidFill>
                  <a:srgbClr val="0000FF"/>
                </a:solidFill>
                <a:ea typeface="華康儷中黑" panose="020B0509000000000000" pitchFamily="49" charset="-120"/>
              </a:rPr>
              <a:t>  </a:t>
            </a: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3040" y="116632"/>
            <a:ext cx="9144000" cy="6264696"/>
          </a:xfrm>
        </p:spPr>
        <p:txBody>
          <a:bodyPr/>
          <a:lstStyle/>
          <a:p>
            <a:pPr>
              <a:spcBef>
                <a:spcPts val="0"/>
              </a:spcBef>
            </a:pPr>
            <a:r>
              <a:rPr lang="zh-TW" altLang="zh-HK" sz="3600" dirty="0">
                <a:ea typeface="華康儷中黑" panose="020B0509000000000000" pitchFamily="49" charset="-120"/>
              </a:rPr>
              <a:t>耶穌要改變的不是</a:t>
            </a:r>
            <a:r>
              <a:rPr lang="zh-TW" altLang="zh-HK" sz="3600" dirty="0" smtClean="0">
                <a:ea typeface="華康儷中黑" panose="020B0509000000000000" pitchFamily="49" charset="-120"/>
              </a:rPr>
              <a:t>制度</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而是</a:t>
            </a:r>
            <a:r>
              <a:rPr lang="zh-TW" altLang="zh-HK" sz="3600" dirty="0">
                <a:solidFill>
                  <a:srgbClr val="0000FF"/>
                </a:solidFill>
                <a:ea typeface="華康儷中黑" panose="020B0509000000000000" pitchFamily="49" charset="-120"/>
              </a:rPr>
              <a:t>人心</a:t>
            </a:r>
            <a:r>
              <a:rPr lang="zh-TW" altLang="zh-HK" sz="3600" dirty="0">
                <a:ea typeface="華康儷中黑" panose="020B0509000000000000" pitchFamily="49" charset="-120"/>
              </a:rPr>
              <a:t>和</a:t>
            </a:r>
            <a:r>
              <a:rPr lang="zh-TW" altLang="zh-HK" sz="3600" dirty="0" smtClean="0">
                <a:solidFill>
                  <a:srgbClr val="0000FF"/>
                </a:solidFill>
                <a:ea typeface="華康儷中黑" panose="020B0509000000000000" pitchFamily="49" charset="-120"/>
              </a:rPr>
              <a:t>人性</a:t>
            </a:r>
            <a:r>
              <a:rPr lang="en-US" altLang="zh-TW" sz="3600" dirty="0" smtClean="0">
                <a:ea typeface="華康儷中黑" panose="020B0509000000000000" pitchFamily="49" charset="-120"/>
              </a:rPr>
              <a:t>.</a:t>
            </a:r>
          </a:p>
          <a:p>
            <a:pPr>
              <a:spcBef>
                <a:spcPts val="0"/>
              </a:spcBef>
            </a:pPr>
            <a:r>
              <a:rPr lang="zh-TW" altLang="zh-HK" sz="3600" dirty="0" smtClean="0">
                <a:ea typeface="華康儷中黑" panose="020B0509000000000000" pitchFamily="49" charset="-120"/>
              </a:rPr>
              <a:t>制度</a:t>
            </a:r>
            <a:r>
              <a:rPr lang="zh-TW" altLang="zh-HK" sz="3600" dirty="0">
                <a:ea typeface="華康儷中黑" panose="020B0509000000000000" pitchFamily="49" charset="-120"/>
              </a:rPr>
              <a:t>是重要</a:t>
            </a:r>
            <a:r>
              <a:rPr lang="zh-TW" altLang="zh-HK" sz="3600" dirty="0" smtClean="0">
                <a:ea typeface="華康儷中黑" panose="020B0509000000000000" pitchFamily="49" charset="-120"/>
              </a:rPr>
              <a:t>的</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但</a:t>
            </a:r>
            <a:r>
              <a:rPr lang="zh-TW" altLang="zh-HK" sz="3600" dirty="0">
                <a:ea typeface="華康儷中黑" panose="020B0509000000000000" pitchFamily="49" charset="-120"/>
              </a:rPr>
              <a:t>應該由人自己去</a:t>
            </a:r>
            <a:r>
              <a:rPr lang="zh-TW" altLang="zh-HK" sz="3600" dirty="0" smtClean="0">
                <a:ea typeface="華康儷中黑" panose="020B0509000000000000" pitchFamily="49" charset="-120"/>
              </a:rPr>
              <a:t>改</a:t>
            </a:r>
            <a:r>
              <a:rPr lang="en-US" altLang="zh-TW" sz="3600" dirty="0" smtClean="0">
                <a:ea typeface="華康儷中黑" panose="020B0509000000000000" pitchFamily="49" charset="-120"/>
              </a:rPr>
              <a:t>,</a:t>
            </a:r>
          </a:p>
          <a:p>
            <a:pPr>
              <a:spcBef>
                <a:spcPts val="0"/>
              </a:spcBef>
            </a:pPr>
            <a:r>
              <a:rPr lang="zh-TW" altLang="zh-HK" sz="3600" dirty="0" smtClean="0">
                <a:solidFill>
                  <a:srgbClr val="0000FF"/>
                </a:solidFill>
                <a:ea typeface="華康儷中黑" panose="020B0509000000000000" pitchFamily="49" charset="-120"/>
              </a:rPr>
              <a:t>不是</a:t>
            </a:r>
            <a:r>
              <a:rPr lang="zh-TW" altLang="zh-HK" sz="3600" dirty="0">
                <a:solidFill>
                  <a:srgbClr val="0000FF"/>
                </a:solidFill>
                <a:ea typeface="華康儷中黑" panose="020B0509000000000000" pitchFamily="49" charset="-120"/>
              </a:rPr>
              <a:t>由神去「代勞</a:t>
            </a:r>
            <a:r>
              <a:rPr lang="zh-TW" altLang="zh-HK" sz="3600" dirty="0" smtClean="0">
                <a:solidFill>
                  <a:srgbClr val="0000FF"/>
                </a:solidFill>
                <a:ea typeface="華康儷中黑" panose="020B0509000000000000" pitchFamily="49" charset="-120"/>
              </a:rPr>
              <a:t>」</a:t>
            </a:r>
            <a:r>
              <a:rPr lang="en-US" altLang="zh-TW" sz="3600" dirty="0" smtClean="0">
                <a:ea typeface="華康儷中黑" panose="020B0509000000000000" pitchFamily="49" charset="-120"/>
              </a:rPr>
              <a:t>.</a:t>
            </a:r>
            <a:endParaRPr lang="zh-TW" altLang="zh-HK" sz="3600" dirty="0">
              <a:ea typeface="華康儷中黑" panose="020B0509000000000000" pitchFamily="49" charset="-120"/>
            </a:endParaRPr>
          </a:p>
          <a:p>
            <a:pPr>
              <a:lnSpc>
                <a:spcPts val="4200"/>
              </a:lnSpc>
              <a:spcBef>
                <a:spcPts val="0"/>
              </a:spcBef>
            </a:pPr>
            <a:r>
              <a:rPr lang="zh-TW" altLang="zh-HK" sz="4000" dirty="0">
                <a:ea typeface="華康儷中黑" panose="020B0509000000000000" pitchFamily="49" charset="-120"/>
              </a:rPr>
              <a:t>What Jesus wanted to change was not the system, political or otherwise, but the </a:t>
            </a:r>
            <a:r>
              <a:rPr lang="zh-TW" altLang="zh-HK" sz="4000" dirty="0">
                <a:solidFill>
                  <a:srgbClr val="FF0000"/>
                </a:solidFill>
                <a:ea typeface="華康儷中黑" panose="020B0509000000000000" pitchFamily="49" charset="-120"/>
              </a:rPr>
              <a:t>human </a:t>
            </a:r>
            <a:r>
              <a:rPr lang="zh-TW" altLang="zh-HK" sz="4000" b="1" dirty="0">
                <a:solidFill>
                  <a:srgbClr val="FF0000"/>
                </a:solidFill>
                <a:ea typeface="華康儷中黑" panose="020B0509000000000000" pitchFamily="49" charset="-120"/>
              </a:rPr>
              <a:t>heart</a:t>
            </a:r>
            <a:r>
              <a:rPr lang="zh-TW" altLang="zh-HK" sz="4000" dirty="0">
                <a:solidFill>
                  <a:srgbClr val="FF0000"/>
                </a:solidFill>
                <a:ea typeface="華康儷中黑" panose="020B0509000000000000" pitchFamily="49" charset="-120"/>
              </a:rPr>
              <a:t> </a:t>
            </a:r>
            <a:r>
              <a:rPr lang="zh-TW" altLang="zh-HK" sz="4000" dirty="0">
                <a:ea typeface="華康儷中黑" panose="020B0509000000000000" pitchFamily="49" charset="-120"/>
              </a:rPr>
              <a:t>and our </a:t>
            </a:r>
            <a:r>
              <a:rPr lang="zh-TW" altLang="zh-HK" sz="4000" dirty="0">
                <a:solidFill>
                  <a:srgbClr val="FF0000"/>
                </a:solidFill>
                <a:ea typeface="華康儷中黑" panose="020B0509000000000000" pitchFamily="49" charset="-120"/>
              </a:rPr>
              <a:t>human</a:t>
            </a:r>
            <a:r>
              <a:rPr lang="zh-TW" altLang="zh-HK" sz="4000" dirty="0">
                <a:ea typeface="華康儷中黑" panose="020B0509000000000000" pitchFamily="49" charset="-120"/>
              </a:rPr>
              <a:t> </a:t>
            </a:r>
            <a:r>
              <a:rPr lang="zh-TW" altLang="zh-HK" sz="4000" b="1" dirty="0">
                <a:solidFill>
                  <a:srgbClr val="FF0000"/>
                </a:solidFill>
                <a:ea typeface="華康儷中黑" panose="020B0509000000000000" pitchFamily="49" charset="-120"/>
              </a:rPr>
              <a:t>nature</a:t>
            </a:r>
            <a:r>
              <a:rPr lang="zh-TW" altLang="zh-HK" sz="4000" dirty="0">
                <a:ea typeface="華康儷中黑" panose="020B0509000000000000" pitchFamily="49" charset="-120"/>
              </a:rPr>
              <a:t>. The system is important, but change for the common good must start from the individual, originate from within, and </a:t>
            </a:r>
            <a:r>
              <a:rPr lang="zh-TW" altLang="zh-HK" sz="4000" dirty="0">
                <a:solidFill>
                  <a:srgbClr val="FF0000"/>
                </a:solidFill>
                <a:ea typeface="華康儷中黑" panose="020B0509000000000000" pitchFamily="49" charset="-120"/>
              </a:rPr>
              <a:t>not left passively to God</a:t>
            </a:r>
            <a:r>
              <a:rPr lang="zh-TW" altLang="zh-HK" sz="4000" dirty="0" smtClean="0">
                <a:ea typeface="華康儷中黑" panose="020B0509000000000000" pitchFamily="49" charset="-120"/>
              </a:rPr>
              <a:t>.</a:t>
            </a:r>
            <a:endParaRPr lang="zh-TW" altLang="zh-HK" sz="4000" dirty="0">
              <a:ea typeface="華康儷中黑" panose="020B05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spcBef>
                <a:spcPts val="0"/>
              </a:spcBef>
            </a:pPr>
            <a:r>
              <a:rPr lang="zh-TW" altLang="zh-HK" sz="3600" dirty="0">
                <a:ea typeface="華康儷中黑" panose="020B0509000000000000" pitchFamily="49" charset="-120"/>
              </a:rPr>
              <a:t>已故黃美美修女講過一個笑中有淚的</a:t>
            </a:r>
            <a:r>
              <a:rPr lang="zh-TW" altLang="zh-HK" sz="3600" dirty="0" smtClean="0">
                <a:ea typeface="華康儷中黑" panose="020B0509000000000000" pitchFamily="49" charset="-120"/>
              </a:rPr>
              <a:t>笑話</a:t>
            </a:r>
            <a:r>
              <a:rPr lang="en-US" altLang="zh-TW" sz="3600" dirty="0" smtClean="0">
                <a:ea typeface="華康儷中黑" panose="020B0509000000000000" pitchFamily="49" charset="-120"/>
              </a:rPr>
              <a:t>.</a:t>
            </a:r>
          </a:p>
          <a:p>
            <a:pPr>
              <a:spcBef>
                <a:spcPts val="0"/>
              </a:spcBef>
            </a:pPr>
            <a:r>
              <a:rPr lang="zh-TW" altLang="zh-HK" sz="3600" dirty="0" smtClean="0">
                <a:ea typeface="華康儷中黑" panose="020B0509000000000000" pitchFamily="49" charset="-120"/>
              </a:rPr>
              <a:t>她</a:t>
            </a:r>
            <a:r>
              <a:rPr lang="zh-TW" altLang="zh-HK" sz="3600" dirty="0">
                <a:ea typeface="華康儷中黑" panose="020B0509000000000000" pitchFamily="49" charset="-120"/>
              </a:rPr>
              <a:t>問</a:t>
            </a:r>
            <a:r>
              <a:rPr lang="zh-TW" altLang="zh-HK" sz="3600" dirty="0" smtClean="0">
                <a:ea typeface="華康儷中黑" panose="020B0509000000000000" pitchFamily="49" charset="-120"/>
              </a:rPr>
              <a:t>一</a:t>
            </a:r>
            <a:r>
              <a:rPr lang="zh-TW" altLang="en-US" sz="3600" dirty="0" smtClean="0">
                <a:ea typeface="華康儷中黑" panose="020B0509000000000000" pitchFamily="49" charset="-120"/>
              </a:rPr>
              <a:t>位</a:t>
            </a:r>
            <a:r>
              <a:rPr lang="zh-TW" altLang="zh-HK" sz="3600" dirty="0" smtClean="0">
                <a:ea typeface="華康儷中黑" panose="020B0509000000000000" pitchFamily="49" charset="-120"/>
              </a:rPr>
              <a:t>中</a:t>
            </a:r>
            <a:r>
              <a:rPr lang="zh-TW" altLang="zh-HK" sz="3600" dirty="0">
                <a:ea typeface="華康儷中黑" panose="020B0509000000000000" pitchFamily="49" charset="-120"/>
              </a:rPr>
              <a:t>二</a:t>
            </a:r>
            <a:r>
              <a:rPr lang="zh-TW" altLang="zh-HK" sz="3600" dirty="0" smtClean="0">
                <a:ea typeface="華康儷中黑" panose="020B0509000000000000" pitchFamily="49" charset="-120"/>
              </a:rPr>
              <a:t>學生</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為什麼</a:t>
            </a:r>
            <a:r>
              <a:rPr lang="zh-TW" altLang="zh-HK" sz="3600" dirty="0">
                <a:ea typeface="華康儷中黑" panose="020B0509000000000000" pitchFamily="49" charset="-120"/>
              </a:rPr>
              <a:t>有人欺負</a:t>
            </a:r>
            <a:r>
              <a:rPr lang="zh-TW" altLang="zh-HK" sz="3600" dirty="0" smtClean="0">
                <a:ea typeface="華康儷中黑" panose="020B0509000000000000" pitchFamily="49" charset="-120"/>
              </a:rPr>
              <a:t>她</a:t>
            </a:r>
            <a:r>
              <a:rPr lang="en-US" altLang="zh-TW" sz="3600" dirty="0" smtClean="0">
                <a:ea typeface="華康儷中黑" panose="020B0509000000000000" pitchFamily="49" charset="-120"/>
              </a:rPr>
              <a:t>.</a:t>
            </a:r>
          </a:p>
          <a:p>
            <a:pPr>
              <a:spcBef>
                <a:spcPts val="0"/>
              </a:spcBef>
            </a:pPr>
            <a:r>
              <a:rPr lang="zh-TW" altLang="zh-HK" sz="3600" dirty="0" smtClean="0">
                <a:ea typeface="華康儷中黑" panose="020B0509000000000000" pitchFamily="49" charset="-120"/>
              </a:rPr>
              <a:t>學生</a:t>
            </a:r>
            <a:r>
              <a:rPr lang="zh-TW" altLang="zh-HK" sz="3600" dirty="0">
                <a:ea typeface="華康儷中黑" panose="020B0509000000000000" pitchFamily="49" charset="-120"/>
              </a:rPr>
              <a:t>的回答竟然</a:t>
            </a:r>
            <a:r>
              <a:rPr lang="zh-TW" altLang="zh-HK" sz="3600" dirty="0" smtClean="0">
                <a:ea typeface="華康儷中黑" panose="020B0509000000000000" pitchFamily="49" charset="-120"/>
              </a:rPr>
              <a:t>是</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a:t>
            </a:r>
            <a:r>
              <a:rPr lang="zh-TW" altLang="zh-HK" sz="3600" dirty="0">
                <a:solidFill>
                  <a:srgbClr val="0000FF"/>
                </a:solidFill>
                <a:ea typeface="華康儷中黑" panose="020B0509000000000000" pitchFamily="49" charset="-120"/>
              </a:rPr>
              <a:t>因為我『樣衰』</a:t>
            </a:r>
            <a:r>
              <a:rPr lang="zh-TW" altLang="zh-HK" sz="3600" dirty="0" smtClean="0">
                <a:ea typeface="華康儷中黑" panose="020B0509000000000000" pitchFamily="49" charset="-120"/>
              </a:rPr>
              <a:t>」</a:t>
            </a:r>
            <a:endParaRPr lang="en-US" altLang="zh-TW" sz="3600" dirty="0" smtClean="0">
              <a:ea typeface="華康儷中黑" panose="020B0509000000000000" pitchFamily="49" charset="-120"/>
            </a:endParaRPr>
          </a:p>
          <a:p>
            <a:pPr>
              <a:spcBef>
                <a:spcPts val="0"/>
              </a:spcBef>
              <a:spcAft>
                <a:spcPts val="1200"/>
              </a:spcAft>
            </a:pP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即</a:t>
            </a:r>
            <a:r>
              <a:rPr lang="zh-TW" altLang="zh-HK" sz="3600" dirty="0">
                <a:ea typeface="華康儷中黑" panose="020B0509000000000000" pitchFamily="49" charset="-120"/>
              </a:rPr>
              <a:t>我</a:t>
            </a:r>
            <a:r>
              <a:rPr lang="zh-TW" altLang="zh-HK" sz="3600" dirty="0" smtClean="0">
                <a:ea typeface="華康儷中黑" panose="020B0509000000000000" pitchFamily="49" charset="-120"/>
              </a:rPr>
              <a:t>不好</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都</a:t>
            </a:r>
            <a:r>
              <a:rPr lang="zh-TW" altLang="zh-HK" sz="3600" dirty="0">
                <a:ea typeface="華康儷中黑" panose="020B0509000000000000" pitchFamily="49" charset="-120"/>
              </a:rPr>
              <a:t>怪</a:t>
            </a:r>
            <a:r>
              <a:rPr lang="zh-TW" altLang="zh-HK" sz="3600" dirty="0" smtClean="0">
                <a:ea typeface="華康儷中黑" panose="020B0509000000000000" pitchFamily="49" charset="-120"/>
              </a:rPr>
              <a:t>我</a:t>
            </a:r>
            <a:r>
              <a:rPr lang="en-US" altLang="zh-TW" sz="3600" dirty="0" smtClean="0">
                <a:ea typeface="華康儷中黑" panose="020B0509000000000000" pitchFamily="49" charset="-120"/>
              </a:rPr>
              <a:t>).</a:t>
            </a:r>
            <a:endParaRPr lang="zh-TW" altLang="zh-HK" sz="3600" dirty="0">
              <a:ea typeface="華康儷中黑" panose="020B0509000000000000" pitchFamily="49" charset="-120"/>
            </a:endParaRPr>
          </a:p>
          <a:p>
            <a:pPr>
              <a:lnSpc>
                <a:spcPts val="4000"/>
              </a:lnSpc>
              <a:spcBef>
                <a:spcPts val="0"/>
              </a:spcBef>
            </a:pPr>
            <a:r>
              <a:rPr lang="zh-TW" altLang="zh-HK" sz="3600" dirty="0">
                <a:ea typeface="華康儷中黑" panose="020B0509000000000000" pitchFamily="49" charset="-120"/>
              </a:rPr>
              <a:t>The late Sr. Wong Mei Mei once recounted a joke </a:t>
            </a:r>
            <a:r>
              <a:rPr lang="en-US" altLang="zh-TW" sz="3600" dirty="0" smtClean="0">
                <a:ea typeface="華康儷中黑" panose="020B0509000000000000" pitchFamily="49" charset="-120"/>
              </a:rPr>
              <a:t>but a </a:t>
            </a:r>
            <a:r>
              <a:rPr lang="zh-TW" altLang="zh-HK" sz="3600" dirty="0" smtClean="0">
                <a:ea typeface="華康儷中黑" panose="020B0509000000000000" pitchFamily="49" charset="-120"/>
              </a:rPr>
              <a:t>sad </a:t>
            </a:r>
            <a:r>
              <a:rPr lang="zh-TW" altLang="zh-HK" sz="3600" dirty="0">
                <a:ea typeface="華康儷中黑" panose="020B0509000000000000" pitchFamily="49" charset="-120"/>
              </a:rPr>
              <a:t>story. </a:t>
            </a:r>
            <a:endParaRPr lang="en-US" altLang="zh-TW" sz="3600" dirty="0" smtClean="0">
              <a:ea typeface="華康儷中黑" panose="020B0509000000000000" pitchFamily="49" charset="-120"/>
            </a:endParaRPr>
          </a:p>
          <a:p>
            <a:pPr>
              <a:lnSpc>
                <a:spcPts val="4000"/>
              </a:lnSpc>
              <a:spcBef>
                <a:spcPts val="0"/>
              </a:spcBef>
            </a:pPr>
            <a:r>
              <a:rPr lang="zh-TW" altLang="zh-HK" sz="3600" dirty="0" smtClean="0">
                <a:ea typeface="華康儷中黑" panose="020B0509000000000000" pitchFamily="49" charset="-120"/>
              </a:rPr>
              <a:t>She </a:t>
            </a:r>
            <a:r>
              <a:rPr lang="zh-TW" altLang="zh-HK" sz="3600" dirty="0">
                <a:ea typeface="華康儷中黑" panose="020B0509000000000000" pitchFamily="49" charset="-120"/>
              </a:rPr>
              <a:t>asked one of her Form Two students for the reason why she was bullied. </a:t>
            </a:r>
            <a:endParaRPr lang="en-US" altLang="zh-TW" sz="3600" dirty="0" smtClean="0">
              <a:ea typeface="華康儷中黑" panose="020B0509000000000000" pitchFamily="49" charset="-120"/>
            </a:endParaRPr>
          </a:p>
          <a:p>
            <a:pPr>
              <a:lnSpc>
                <a:spcPts val="4000"/>
              </a:lnSpc>
              <a:spcBef>
                <a:spcPts val="0"/>
              </a:spcBef>
            </a:pPr>
            <a:r>
              <a:rPr lang="zh-TW" altLang="zh-HK" sz="3600" dirty="0" smtClean="0">
                <a:ea typeface="華康儷中黑" panose="020B0509000000000000" pitchFamily="49" charset="-120"/>
              </a:rPr>
              <a:t>The </a:t>
            </a:r>
            <a:r>
              <a:rPr lang="zh-TW" altLang="zh-HK" sz="3600" dirty="0">
                <a:ea typeface="華康儷中黑" panose="020B0509000000000000" pitchFamily="49" charset="-120"/>
              </a:rPr>
              <a:t>student replied: </a:t>
            </a:r>
            <a:r>
              <a:rPr lang="en-US" altLang="zh-TW" sz="3600" dirty="0" smtClean="0">
                <a:ea typeface="華康儷中黑" panose="020B0509000000000000" pitchFamily="49" charset="-120"/>
              </a:rPr>
              <a:t>“</a:t>
            </a:r>
            <a:r>
              <a:rPr lang="zh-TW" altLang="zh-HK" sz="3600" dirty="0" smtClean="0">
                <a:solidFill>
                  <a:srgbClr val="FF0000"/>
                </a:solidFill>
                <a:ea typeface="華康儷中黑" panose="020B0509000000000000" pitchFamily="49" charset="-120"/>
              </a:rPr>
              <a:t>because </a:t>
            </a:r>
            <a:r>
              <a:rPr lang="zh-TW" altLang="zh-HK" sz="3600" dirty="0">
                <a:solidFill>
                  <a:srgbClr val="FF0000"/>
                </a:solidFill>
                <a:ea typeface="華康儷中黑" panose="020B0509000000000000" pitchFamily="49" charset="-120"/>
              </a:rPr>
              <a:t>I was born </a:t>
            </a:r>
            <a:r>
              <a:rPr lang="zh-TW" altLang="zh-HK" sz="3600" dirty="0" smtClean="0">
                <a:solidFill>
                  <a:srgbClr val="FF0000"/>
                </a:solidFill>
                <a:ea typeface="華康儷中黑" panose="020B0509000000000000" pitchFamily="49" charset="-120"/>
              </a:rPr>
              <a:t>ugly</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 (</a:t>
            </a:r>
            <a:r>
              <a:rPr lang="zh-TW" altLang="en-US" dirty="0" smtClean="0">
                <a:solidFill>
                  <a:srgbClr val="0000FF"/>
                </a:solidFill>
                <a:ea typeface="華康儷中黑" panose="020B0509000000000000" pitchFamily="49" charset="-120"/>
              </a:rPr>
              <a:t>樣</a:t>
            </a:r>
            <a:r>
              <a:rPr lang="zh-TW" altLang="zh-HK" dirty="0">
                <a:solidFill>
                  <a:srgbClr val="0000FF"/>
                </a:solidFill>
                <a:ea typeface="華康儷中黑" panose="020B0509000000000000" pitchFamily="49" charset="-120"/>
              </a:rPr>
              <a:t>衰</a:t>
            </a:r>
            <a:r>
              <a:rPr lang="zh-TW" altLang="zh-HK" dirty="0" smtClean="0">
                <a:ea typeface="華康儷中黑" panose="020B0509000000000000" pitchFamily="49" charset="-120"/>
              </a:rPr>
              <a:t>meaning it</a:t>
            </a:r>
            <a:r>
              <a:rPr lang="en-US" altLang="zh-TW" dirty="0" smtClean="0">
                <a:ea typeface="華康儷中黑" panose="020B0509000000000000" pitchFamily="49" charset="-120"/>
              </a:rPr>
              <a:t>’</a:t>
            </a:r>
            <a:r>
              <a:rPr lang="zh-TW" altLang="zh-HK" dirty="0" smtClean="0">
                <a:ea typeface="華康儷中黑" panose="020B0509000000000000" pitchFamily="49" charset="-120"/>
              </a:rPr>
              <a:t>s </a:t>
            </a:r>
            <a:r>
              <a:rPr lang="zh-TW" altLang="zh-HK" dirty="0">
                <a:ea typeface="華康儷中黑" panose="020B0509000000000000" pitchFamily="49" charset="-120"/>
              </a:rPr>
              <a:t>my fault, blame me</a:t>
            </a:r>
            <a:r>
              <a:rPr lang="zh-TW" altLang="zh-HK" sz="3600" dirty="0">
                <a:ea typeface="華康儷中黑" panose="020B0509000000000000" pitchFamily="49" charset="-120"/>
              </a:rPr>
              <a:t>)</a:t>
            </a:r>
            <a:r>
              <a:rPr lang="zh-TW" altLang="zh-HK" sz="3600" dirty="0" smtClean="0">
                <a:ea typeface="華康儷中黑" panose="020B0509000000000000" pitchFamily="49" charset="-120"/>
              </a:rPr>
              <a:t>.</a:t>
            </a:r>
            <a:endParaRPr lang="zh-TW" altLang="zh-HK" sz="3600" dirty="0">
              <a:ea typeface="華康儷中黑" panose="020B0509000000000000" pitchFamily="49" charset="-120"/>
            </a:endParaRPr>
          </a:p>
        </p:txBody>
      </p:sp>
    </p:spTree>
    <p:extLst>
      <p:ext uri="{BB962C8B-B14F-4D97-AF65-F5344CB8AC3E}">
        <p14:creationId xmlns="" xmlns:p14="http://schemas.microsoft.com/office/powerpoint/2010/main" val="11658665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spcBef>
                <a:spcPts val="0"/>
              </a:spcBef>
            </a:pPr>
            <a:r>
              <a:rPr lang="zh-TW" altLang="zh-HK" sz="3600" dirty="0">
                <a:solidFill>
                  <a:srgbClr val="0000FF"/>
                </a:solidFill>
                <a:ea typeface="華康儷中黑" panose="020B0509000000000000" pitchFamily="49" charset="-120"/>
              </a:rPr>
              <a:t>奴隸問題主要不是</a:t>
            </a:r>
            <a:r>
              <a:rPr lang="zh-TW" altLang="zh-HK" sz="3600" dirty="0" smtClean="0">
                <a:solidFill>
                  <a:srgbClr val="0000FF"/>
                </a:solidFill>
                <a:ea typeface="華康儷中黑" panose="020B0509000000000000" pitchFamily="49" charset="-120"/>
              </a:rPr>
              <a:t>制度</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而是</a:t>
            </a:r>
            <a:r>
              <a:rPr lang="zh-TW" altLang="zh-HK" sz="3600" b="1" dirty="0" smtClean="0">
                <a:ea typeface="華康儷中黑" panose="020B0509000000000000" pitchFamily="49" charset="-120"/>
              </a:rPr>
              <a:t>心態</a:t>
            </a:r>
            <a:r>
              <a:rPr lang="en-US" altLang="zh-TW" sz="3600" b="1" dirty="0" smtClean="0">
                <a:ea typeface="華康儷中黑" panose="020B0509000000000000" pitchFamily="49" charset="-120"/>
              </a:rPr>
              <a:t>,</a:t>
            </a:r>
            <a:r>
              <a:rPr lang="zh-TW" altLang="zh-HK" sz="3600" b="1" dirty="0" smtClean="0">
                <a:ea typeface="華康儷中黑" panose="020B0509000000000000" pitchFamily="49" charset="-120"/>
              </a:rPr>
              <a:t>社會風氣</a:t>
            </a:r>
            <a:r>
              <a:rPr lang="en-US" altLang="zh-TW" sz="3600" b="1" dirty="0" smtClean="0">
                <a:ea typeface="華康儷中黑" panose="020B0509000000000000" pitchFamily="49" charset="-120"/>
              </a:rPr>
              <a:t>,</a:t>
            </a:r>
            <a:r>
              <a:rPr lang="zh-TW" altLang="zh-HK" sz="3600" b="1" dirty="0" smtClean="0">
                <a:ea typeface="華康儷中黑" panose="020B0509000000000000" pitchFamily="49" charset="-120"/>
              </a:rPr>
              <a:t>道德氛圍</a:t>
            </a:r>
            <a:r>
              <a:rPr lang="en-US" altLang="zh-TW" sz="3600" b="1" dirty="0" smtClean="0">
                <a:ea typeface="華康儷中黑" panose="020B0509000000000000" pitchFamily="49" charset="-120"/>
              </a:rPr>
              <a:t>,</a:t>
            </a:r>
            <a:r>
              <a:rPr lang="zh-TW" altLang="zh-HK" sz="3600" b="1" dirty="0" smtClean="0">
                <a:ea typeface="華康儷中黑" panose="020B0509000000000000" pitchFamily="49" charset="-120"/>
              </a:rPr>
              <a:t>信仰內容</a:t>
            </a:r>
            <a:r>
              <a:rPr lang="en-US" altLang="zh-TW" sz="3600" dirty="0" smtClean="0">
                <a:ea typeface="華康儷中黑" panose="020B0509000000000000" pitchFamily="49" charset="-120"/>
              </a:rPr>
              <a:t>.</a:t>
            </a:r>
          </a:p>
          <a:p>
            <a:pPr>
              <a:spcBef>
                <a:spcPts val="0"/>
              </a:spcBef>
              <a:spcAft>
                <a:spcPts val="1200"/>
              </a:spcAft>
            </a:pPr>
            <a:r>
              <a:rPr lang="zh-TW" altLang="zh-HK" sz="3600" dirty="0" smtClean="0">
                <a:ea typeface="華康儷中黑" panose="020B0509000000000000" pitchFamily="49" charset="-120"/>
              </a:rPr>
              <a:t>梵</a:t>
            </a:r>
            <a:r>
              <a:rPr lang="zh-TW" altLang="zh-HK" sz="3600" dirty="0">
                <a:ea typeface="華康儷中黑" panose="020B0509000000000000" pitchFamily="49" charset="-120"/>
              </a:rPr>
              <a:t>二前後的信仰</a:t>
            </a:r>
            <a:r>
              <a:rPr lang="zh-TW" altLang="zh-HK" sz="3600" dirty="0" smtClean="0">
                <a:ea typeface="華康儷中黑" panose="020B0509000000000000" pitchFamily="49" charset="-120"/>
              </a:rPr>
              <a:t>重點</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有</a:t>
            </a:r>
            <a:r>
              <a:rPr lang="zh-TW" altLang="zh-HK" sz="3600" dirty="0">
                <a:ea typeface="華康儷中黑" panose="020B0509000000000000" pitchFamily="49" charset="-120"/>
              </a:rPr>
              <a:t>顯著的不同；</a:t>
            </a:r>
          </a:p>
          <a:p>
            <a:pPr>
              <a:lnSpc>
                <a:spcPts val="4200"/>
              </a:lnSpc>
              <a:spcBef>
                <a:spcPts val="0"/>
              </a:spcBef>
            </a:pPr>
            <a:r>
              <a:rPr lang="zh-TW" altLang="zh-HK" sz="3800" dirty="0">
                <a:ea typeface="華康儷中黑" panose="020B0509000000000000" pitchFamily="49" charset="-120"/>
              </a:rPr>
              <a:t>So the issue of slavery is not so much about the </a:t>
            </a:r>
            <a:r>
              <a:rPr lang="zh-TW" altLang="zh-HK" sz="3800" dirty="0">
                <a:solidFill>
                  <a:srgbClr val="FF0000"/>
                </a:solidFill>
                <a:ea typeface="華康儷中黑" panose="020B0509000000000000" pitchFamily="49" charset="-120"/>
              </a:rPr>
              <a:t>system</a:t>
            </a:r>
            <a:r>
              <a:rPr lang="zh-TW" altLang="zh-HK" sz="3800" dirty="0">
                <a:ea typeface="華康儷中黑" panose="020B0509000000000000" pitchFamily="49" charset="-120"/>
              </a:rPr>
              <a:t>, rather it is about a </a:t>
            </a:r>
            <a:r>
              <a:rPr lang="zh-TW" altLang="zh-HK" sz="3800" dirty="0">
                <a:solidFill>
                  <a:srgbClr val="FF0000"/>
                </a:solidFill>
                <a:ea typeface="華康儷中黑" panose="020B0509000000000000" pitchFamily="49" charset="-120"/>
              </a:rPr>
              <a:t>mindset</a:t>
            </a:r>
            <a:r>
              <a:rPr lang="zh-TW" altLang="zh-HK" sz="3800" dirty="0">
                <a:ea typeface="華康儷中黑" panose="020B0509000000000000" pitchFamily="49" charset="-120"/>
              </a:rPr>
              <a:t>, </a:t>
            </a:r>
            <a:r>
              <a:rPr lang="zh-TW" altLang="zh-HK" sz="3800" dirty="0">
                <a:solidFill>
                  <a:srgbClr val="FF0000"/>
                </a:solidFill>
                <a:ea typeface="華康儷中黑" panose="020B0509000000000000" pitchFamily="49" charset="-120"/>
              </a:rPr>
              <a:t>social </a:t>
            </a:r>
            <a:r>
              <a:rPr lang="zh-TW" altLang="zh-HK" sz="3800" dirty="0" smtClean="0">
                <a:solidFill>
                  <a:srgbClr val="FF0000"/>
                </a:solidFill>
                <a:ea typeface="華康儷中黑" panose="020B0509000000000000" pitchFamily="49" charset="-120"/>
              </a:rPr>
              <a:t>mores</a:t>
            </a:r>
            <a:r>
              <a:rPr lang="en-US" altLang="zh-TW" sz="3800" dirty="0" smtClean="0">
                <a:solidFill>
                  <a:srgbClr val="FF0000"/>
                </a:solidFill>
                <a:ea typeface="華康儷中黑" panose="020B0509000000000000" pitchFamily="49" charset="-120"/>
              </a:rPr>
              <a:t>,</a:t>
            </a:r>
            <a:r>
              <a:rPr lang="zh-TW" altLang="zh-HK" sz="3800" dirty="0" smtClean="0">
                <a:solidFill>
                  <a:srgbClr val="FF0000"/>
                </a:solidFill>
                <a:ea typeface="華康儷中黑" panose="020B0509000000000000" pitchFamily="49" charset="-120"/>
              </a:rPr>
              <a:t> </a:t>
            </a:r>
            <a:r>
              <a:rPr lang="zh-TW" altLang="zh-HK" sz="3800" dirty="0" smtClean="0">
                <a:ea typeface="華康儷中黑" panose="020B0509000000000000" pitchFamily="49" charset="-120"/>
              </a:rPr>
              <a:t>moral </a:t>
            </a:r>
            <a:r>
              <a:rPr lang="zh-TW" altLang="zh-HK" sz="3800" dirty="0">
                <a:ea typeface="華康儷中黑" panose="020B0509000000000000" pitchFamily="49" charset="-120"/>
              </a:rPr>
              <a:t>atmosphere, </a:t>
            </a:r>
            <a:r>
              <a:rPr lang="zh-TW" altLang="zh-HK" sz="3600" dirty="0">
                <a:ea typeface="華康儷中黑" panose="020B0509000000000000" pitchFamily="49" charset="-120"/>
              </a:rPr>
              <a:t>as well as the real substance of </a:t>
            </a:r>
            <a:r>
              <a:rPr lang="zh-TW" altLang="zh-HK" sz="3600" dirty="0" smtClean="0">
                <a:ea typeface="華康儷中黑" panose="020B0509000000000000" pitchFamily="49" charset="-120"/>
              </a:rPr>
              <a:t>one</a:t>
            </a:r>
            <a:r>
              <a:rPr lang="en-US" altLang="zh-TW" sz="3600" dirty="0" smtClean="0">
                <a:ea typeface="華康儷中黑" panose="020B0509000000000000" pitchFamily="49" charset="-120"/>
              </a:rPr>
              <a:t>’</a:t>
            </a:r>
            <a:r>
              <a:rPr lang="zh-TW" altLang="zh-HK" sz="3600" dirty="0" smtClean="0">
                <a:ea typeface="華康儷中黑" panose="020B0509000000000000" pitchFamily="49" charset="-120"/>
              </a:rPr>
              <a:t>s </a:t>
            </a:r>
            <a:r>
              <a:rPr lang="zh-TW" altLang="zh-HK" sz="3600" dirty="0">
                <a:ea typeface="華康儷中黑" panose="020B0509000000000000" pitchFamily="49" charset="-120"/>
              </a:rPr>
              <a:t>faith. </a:t>
            </a:r>
            <a:endParaRPr lang="en-US" altLang="zh-TW" sz="3600" dirty="0" smtClean="0">
              <a:ea typeface="華康儷中黑" panose="020B0509000000000000" pitchFamily="49" charset="-120"/>
            </a:endParaRPr>
          </a:p>
          <a:p>
            <a:pPr>
              <a:lnSpc>
                <a:spcPts val="4200"/>
              </a:lnSpc>
              <a:spcBef>
                <a:spcPts val="0"/>
              </a:spcBef>
            </a:pPr>
            <a:r>
              <a:rPr lang="zh-TW" altLang="zh-HK" sz="3800" dirty="0" smtClean="0">
                <a:ea typeface="華康儷中黑" panose="020B0509000000000000" pitchFamily="49" charset="-120"/>
              </a:rPr>
              <a:t>A </a:t>
            </a:r>
            <a:r>
              <a:rPr lang="zh-TW" altLang="zh-HK" sz="3800" dirty="0">
                <a:ea typeface="華康儷中黑" panose="020B0509000000000000" pitchFamily="49" charset="-120"/>
              </a:rPr>
              <a:t>major difference in the age of </a:t>
            </a:r>
            <a:endParaRPr lang="en-US" altLang="zh-TW" sz="3800" dirty="0" smtClean="0">
              <a:ea typeface="華康儷中黑" panose="020B0509000000000000" pitchFamily="49" charset="-120"/>
            </a:endParaRPr>
          </a:p>
          <a:p>
            <a:pPr>
              <a:lnSpc>
                <a:spcPts val="4200"/>
              </a:lnSpc>
              <a:spcBef>
                <a:spcPts val="0"/>
              </a:spcBef>
            </a:pPr>
            <a:r>
              <a:rPr lang="zh-TW" altLang="zh-HK" sz="3600" dirty="0" smtClean="0">
                <a:solidFill>
                  <a:srgbClr val="FF0000"/>
                </a:solidFill>
                <a:ea typeface="華康儷中黑" panose="020B0509000000000000" pitchFamily="49" charset="-120"/>
              </a:rPr>
              <a:t>Pre</a:t>
            </a:r>
            <a:r>
              <a:rPr lang="zh-TW" altLang="zh-HK" sz="3600" dirty="0">
                <a:solidFill>
                  <a:srgbClr val="FF0000"/>
                </a:solidFill>
                <a:ea typeface="華康儷中黑" panose="020B0509000000000000" pitchFamily="49" charset="-120"/>
              </a:rPr>
              <a:t>-Vatican II and Post Vatican II </a:t>
            </a:r>
            <a:r>
              <a:rPr lang="zh-TW" altLang="zh-HK" sz="3800" dirty="0">
                <a:ea typeface="華康儷中黑" panose="020B0509000000000000" pitchFamily="49" charset="-120"/>
              </a:rPr>
              <a:t>is the </a:t>
            </a:r>
            <a:endParaRPr lang="en-US" altLang="zh-TW" sz="3800" dirty="0" smtClean="0">
              <a:ea typeface="華康儷中黑" panose="020B0509000000000000" pitchFamily="49" charset="-120"/>
            </a:endParaRPr>
          </a:p>
          <a:p>
            <a:pPr>
              <a:lnSpc>
                <a:spcPts val="4200"/>
              </a:lnSpc>
              <a:spcBef>
                <a:spcPts val="0"/>
              </a:spcBef>
            </a:pPr>
            <a:r>
              <a:rPr lang="zh-TW" altLang="zh-HK" sz="3800" spc="-100" dirty="0" smtClean="0">
                <a:ea typeface="華康儷中黑" panose="020B0509000000000000" pitchFamily="49" charset="-120"/>
              </a:rPr>
              <a:t>focus </a:t>
            </a:r>
            <a:r>
              <a:rPr lang="zh-TW" altLang="zh-HK" sz="3800" spc="-100" dirty="0">
                <a:ea typeface="華康儷中黑" panose="020B0509000000000000" pitchFamily="49" charset="-120"/>
              </a:rPr>
              <a:t>on the theological emphasis of faith. </a:t>
            </a:r>
          </a:p>
        </p:txBody>
      </p:sp>
    </p:spTree>
    <p:extLst>
      <p:ext uri="{BB962C8B-B14F-4D97-AF65-F5344CB8AC3E}">
        <p14:creationId xmlns="" xmlns:p14="http://schemas.microsoft.com/office/powerpoint/2010/main" val="23418735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spcBef>
                <a:spcPts val="0"/>
              </a:spcBef>
              <a:spcAft>
                <a:spcPts val="1200"/>
              </a:spcAft>
            </a:pPr>
            <a:r>
              <a:rPr lang="zh-TW" altLang="zh-HK" dirty="0">
                <a:ea typeface="華康儷中黑" panose="020B0509000000000000" pitchFamily="49" charset="-120"/>
              </a:rPr>
              <a:t>如果整個天主教會所有人都實踐梵二精神，不單絕不會有奴隸制度，連奴隸也會變成我們的好朋友。在《費肋孟書》中，保祿就曾叫富翁費肋孟「把一位叫敖乃息摩的奴隸當兄弟」(費16)。</a:t>
            </a:r>
          </a:p>
          <a:p>
            <a:pPr>
              <a:lnSpc>
                <a:spcPts val="4000"/>
              </a:lnSpc>
              <a:spcBef>
                <a:spcPts val="0"/>
              </a:spcBef>
            </a:pPr>
            <a:r>
              <a:rPr lang="zh-TW" altLang="zh-HK" sz="3600" dirty="0">
                <a:ea typeface="華康儷中黑" panose="020B0509000000000000" pitchFamily="49" charset="-120"/>
              </a:rPr>
              <a:t>If everyone in the Catholic Church practices the spirit of Vatican II, </a:t>
            </a:r>
            <a:r>
              <a:rPr lang="zh-TW" altLang="zh-HK" sz="3600" dirty="0" smtClean="0">
                <a:solidFill>
                  <a:srgbClr val="FF0000"/>
                </a:solidFill>
                <a:ea typeface="華康儷中黑" panose="020B0509000000000000" pitchFamily="49" charset="-120"/>
              </a:rPr>
              <a:t>slavery </a:t>
            </a:r>
            <a:r>
              <a:rPr lang="zh-TW" altLang="zh-HK" sz="3600" dirty="0">
                <a:solidFill>
                  <a:srgbClr val="FF0000"/>
                </a:solidFill>
                <a:ea typeface="華康儷中黑" panose="020B0509000000000000" pitchFamily="49" charset="-120"/>
              </a:rPr>
              <a:t>will become redundant</a:t>
            </a:r>
            <a:r>
              <a:rPr lang="zh-TW" altLang="zh-HK" sz="3600" dirty="0">
                <a:ea typeface="華康儷中黑" panose="020B0509000000000000" pitchFamily="49" charset="-120"/>
              </a:rPr>
              <a:t>, irrelevant and </a:t>
            </a:r>
            <a:r>
              <a:rPr lang="zh-TW" altLang="zh-HK" sz="3600" dirty="0" smtClean="0">
                <a:solidFill>
                  <a:srgbClr val="FF0000"/>
                </a:solidFill>
                <a:ea typeface="華康儷中黑" panose="020B0509000000000000" pitchFamily="49" charset="-120"/>
              </a:rPr>
              <a:t>slaves will </a:t>
            </a:r>
            <a:r>
              <a:rPr lang="zh-TW" altLang="zh-HK" sz="3600" dirty="0">
                <a:solidFill>
                  <a:srgbClr val="FF0000"/>
                </a:solidFill>
                <a:ea typeface="華康儷中黑" panose="020B0509000000000000" pitchFamily="49" charset="-120"/>
              </a:rPr>
              <a:t>become our good friends.</a:t>
            </a:r>
            <a:r>
              <a:rPr lang="zh-TW" altLang="zh-HK" sz="3600" dirty="0">
                <a:ea typeface="華康儷中黑" panose="020B0509000000000000" pitchFamily="49" charset="-120"/>
              </a:rPr>
              <a:t> </a:t>
            </a:r>
            <a:r>
              <a:rPr lang="zh-TW" altLang="zh-HK" sz="3600" dirty="0" smtClean="0">
                <a:ea typeface="華康儷中黑" panose="020B0509000000000000" pitchFamily="49" charset="-120"/>
              </a:rPr>
              <a:t>This </a:t>
            </a:r>
            <a:r>
              <a:rPr lang="zh-TW" altLang="zh-HK" sz="3600" dirty="0">
                <a:ea typeface="華康儷中黑" panose="020B0509000000000000" pitchFamily="49" charset="-120"/>
              </a:rPr>
              <a:t>is the spirit of </a:t>
            </a:r>
            <a:r>
              <a:rPr lang="zh-TW" altLang="zh-HK" sz="3600" dirty="0" smtClean="0">
                <a:ea typeface="華康儷中黑" panose="020B0509000000000000" pitchFamily="49" charset="-120"/>
              </a:rPr>
              <a:t>the </a:t>
            </a:r>
            <a:r>
              <a:rPr lang="zh-TW" altLang="zh-HK" sz="3600" dirty="0">
                <a:ea typeface="華康儷中黑" panose="020B0509000000000000" pitchFamily="49" charset="-120"/>
              </a:rPr>
              <a:t>book of the Philemon, where Paul asked the rich man </a:t>
            </a:r>
            <a:r>
              <a:rPr lang="zh-TW" altLang="zh-HK" sz="3600" dirty="0">
                <a:solidFill>
                  <a:srgbClr val="0000FF"/>
                </a:solidFill>
                <a:ea typeface="華康儷中黑" panose="020B0509000000000000" pitchFamily="49" charset="-120"/>
              </a:rPr>
              <a:t>Philemon</a:t>
            </a:r>
            <a:r>
              <a:rPr lang="zh-TW" altLang="zh-HK" sz="3600" dirty="0">
                <a:ea typeface="華康儷中黑" panose="020B0509000000000000" pitchFamily="49" charset="-120"/>
              </a:rPr>
              <a:t> to treat a slave called </a:t>
            </a:r>
            <a:r>
              <a:rPr lang="zh-TW" altLang="zh-HK" sz="3600" dirty="0">
                <a:solidFill>
                  <a:srgbClr val="0000FF"/>
                </a:solidFill>
                <a:ea typeface="華康儷中黑" panose="020B0509000000000000" pitchFamily="49" charset="-120"/>
              </a:rPr>
              <a:t>Onesimus </a:t>
            </a:r>
            <a:r>
              <a:rPr lang="zh-TW" altLang="zh-HK" sz="3600" dirty="0" smtClean="0">
                <a:solidFill>
                  <a:srgbClr val="0000FF"/>
                </a:solidFill>
                <a:ea typeface="華康儷中黑" panose="020B0509000000000000" pitchFamily="49" charset="-120"/>
              </a:rPr>
              <a:t>like </a:t>
            </a:r>
            <a:r>
              <a:rPr lang="zh-TW" altLang="zh-HK" sz="3600" dirty="0">
                <a:solidFill>
                  <a:srgbClr val="0000FF"/>
                </a:solidFill>
                <a:ea typeface="華康儷中黑" panose="020B0509000000000000" pitchFamily="49" charset="-120"/>
              </a:rPr>
              <a:t>his brother</a:t>
            </a:r>
            <a:r>
              <a:rPr lang="zh-TW" altLang="zh-HK" dirty="0">
                <a:ea typeface="華康儷中黑" panose="020B0509000000000000" pitchFamily="49" charset="-120"/>
              </a:rPr>
              <a:t>.</a:t>
            </a:r>
          </a:p>
        </p:txBody>
      </p:sp>
    </p:spTree>
    <p:extLst>
      <p:ext uri="{BB962C8B-B14F-4D97-AF65-F5344CB8AC3E}">
        <p14:creationId xmlns="" xmlns:p14="http://schemas.microsoft.com/office/powerpoint/2010/main" val="27771747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597352"/>
          </a:xfrm>
        </p:spPr>
        <p:txBody>
          <a:bodyPr/>
          <a:lstStyle/>
          <a:p>
            <a:pPr>
              <a:lnSpc>
                <a:spcPts val="3700"/>
              </a:lnSpc>
              <a:spcBef>
                <a:spcPts val="1200"/>
              </a:spcBef>
              <a:spcAft>
                <a:spcPts val="600"/>
              </a:spcAft>
            </a:pPr>
            <a:r>
              <a:rPr lang="zh-TW" altLang="zh-HK" dirty="0">
                <a:ea typeface="華康儷中黑" panose="020B0509000000000000" pitchFamily="49" charset="-120"/>
              </a:rPr>
              <a:t>我主張</a:t>
            </a:r>
            <a:r>
              <a:rPr lang="zh-TW" altLang="zh-HK" dirty="0" smtClean="0">
                <a:ea typeface="華康儷中黑" panose="020B0509000000000000" pitchFamily="49" charset="-120"/>
              </a:rPr>
              <a:t>民主</a:t>
            </a:r>
            <a:r>
              <a:rPr lang="en-US" altLang="zh-TW" dirty="0" smtClean="0">
                <a:ea typeface="華康儷中黑" panose="020B0509000000000000" pitchFamily="49" charset="-120"/>
              </a:rPr>
              <a:t>,</a:t>
            </a:r>
            <a:r>
              <a:rPr lang="zh-TW" altLang="zh-HK" dirty="0" smtClean="0">
                <a:ea typeface="華康儷中黑" panose="020B0509000000000000" pitchFamily="49" charset="-120"/>
              </a:rPr>
              <a:t>但</a:t>
            </a:r>
            <a:r>
              <a:rPr lang="zh-TW" altLang="zh-HK" dirty="0">
                <a:ea typeface="華康儷中黑" panose="020B0509000000000000" pitchFamily="49" charset="-120"/>
              </a:rPr>
              <a:t>要以「民主人」為</a:t>
            </a:r>
            <a:r>
              <a:rPr lang="zh-TW" altLang="zh-HK" dirty="0" smtClean="0">
                <a:ea typeface="華康儷中黑" panose="020B0509000000000000" pitchFamily="49" charset="-120"/>
              </a:rPr>
              <a:t>基礎</a:t>
            </a:r>
            <a:r>
              <a:rPr lang="en-US" altLang="zh-TW" dirty="0" smtClean="0">
                <a:ea typeface="華康儷中黑" panose="020B0509000000000000" pitchFamily="49" charset="-120"/>
              </a:rPr>
              <a:t>;</a:t>
            </a:r>
            <a:r>
              <a:rPr lang="zh-TW" altLang="zh-HK" dirty="0" smtClean="0">
                <a:ea typeface="華康儷中黑" panose="020B0509000000000000" pitchFamily="49" charset="-120"/>
              </a:rPr>
              <a:t>梵</a:t>
            </a:r>
            <a:r>
              <a:rPr lang="zh-TW" altLang="zh-HK" dirty="0">
                <a:ea typeface="華康儷中黑" panose="020B0509000000000000" pitchFamily="49" charset="-120"/>
              </a:rPr>
              <a:t>二精神正是民主人的</a:t>
            </a:r>
            <a:r>
              <a:rPr lang="zh-TW" altLang="zh-HK" dirty="0" smtClean="0">
                <a:ea typeface="華康儷中黑" panose="020B0509000000000000" pitchFamily="49" charset="-120"/>
              </a:rPr>
              <a:t>基礎</a:t>
            </a:r>
            <a:r>
              <a:rPr lang="en-US" altLang="zh-TW" dirty="0" smtClean="0">
                <a:ea typeface="華康儷中黑" panose="020B0509000000000000" pitchFamily="49" charset="-120"/>
              </a:rPr>
              <a:t>.</a:t>
            </a:r>
            <a:r>
              <a:rPr lang="zh-TW" altLang="zh-HK" sz="2800" dirty="0" smtClean="0">
                <a:ea typeface="華康儷中黑" panose="020B0509000000000000" pitchFamily="49" charset="-120"/>
              </a:rPr>
              <a:t>(</a:t>
            </a:r>
            <a:r>
              <a:rPr lang="zh-TW" altLang="zh-HK" sz="2800" dirty="0">
                <a:ea typeface="華康儷中黑" panose="020B0509000000000000" pitchFamily="49" charset="-120"/>
              </a:rPr>
              <a:t>請在網上找</a:t>
            </a:r>
            <a:r>
              <a:rPr lang="zh-TW" altLang="zh-HK" sz="2800" i="1" dirty="0">
                <a:ea typeface="華康儷中黑" panose="020B0509000000000000" pitchFamily="49" charset="-120"/>
              </a:rPr>
              <a:t>「徐錦堯梵二精神</a:t>
            </a:r>
            <a:r>
              <a:rPr lang="zh-TW" altLang="zh-HK" sz="2800" i="1" dirty="0" smtClean="0">
                <a:ea typeface="華康儷中黑" panose="020B0509000000000000" pitchFamily="49" charset="-120"/>
              </a:rPr>
              <a:t>」</a:t>
            </a:r>
            <a:endParaRPr lang="en-US" altLang="zh-TW" sz="2800" i="1" dirty="0" smtClean="0">
              <a:ea typeface="華康儷中黑" panose="020B0509000000000000" pitchFamily="49" charset="-120"/>
            </a:endParaRPr>
          </a:p>
          <a:p>
            <a:pPr>
              <a:lnSpc>
                <a:spcPts val="3700"/>
              </a:lnSpc>
              <a:spcBef>
                <a:spcPts val="1200"/>
              </a:spcBef>
              <a:spcAft>
                <a:spcPts val="600"/>
              </a:spcAft>
            </a:pPr>
            <a:r>
              <a:rPr lang="zh-TW" altLang="zh-HK" sz="2800" i="1" u="sng" dirty="0" smtClean="0">
                <a:ea typeface="華康儷中黑" panose="020B0509000000000000" pitchFamily="49" charset="-120"/>
                <a:hlinkClick r:id="rId2"/>
              </a:rPr>
              <a:t>https</a:t>
            </a:r>
            <a:r>
              <a:rPr lang="zh-TW" altLang="zh-HK" sz="2800" i="1" u="sng" dirty="0">
                <a:ea typeface="華康儷中黑" panose="020B0509000000000000" pitchFamily="49" charset="-120"/>
                <a:hlinkClick r:id="rId2"/>
              </a:rPr>
              <a:t>://www.youtube.com/watch?v=HZGAn8ukR2o</a:t>
            </a:r>
            <a:r>
              <a:rPr lang="zh-TW" altLang="zh-HK" sz="2800" dirty="0">
                <a:ea typeface="華康儷中黑" panose="020B0509000000000000" pitchFamily="49" charset="-120"/>
              </a:rPr>
              <a:t>)</a:t>
            </a:r>
          </a:p>
          <a:p>
            <a:pPr>
              <a:lnSpc>
                <a:spcPts val="4000"/>
              </a:lnSpc>
              <a:spcBef>
                <a:spcPts val="600"/>
              </a:spcBef>
            </a:pPr>
            <a:r>
              <a:rPr lang="zh-TW" altLang="zh-HK" sz="4000" dirty="0" smtClean="0">
                <a:solidFill>
                  <a:srgbClr val="FF0000"/>
                </a:solidFill>
                <a:ea typeface="華康儷中黑" panose="020B0509000000000000" pitchFamily="49" charset="-120"/>
              </a:rPr>
              <a:t>I </a:t>
            </a:r>
            <a:r>
              <a:rPr lang="zh-TW" altLang="zh-HK" sz="4000" dirty="0">
                <a:solidFill>
                  <a:srgbClr val="FF0000"/>
                </a:solidFill>
                <a:ea typeface="華康儷中黑" panose="020B0509000000000000" pitchFamily="49" charset="-120"/>
              </a:rPr>
              <a:t>am for democracy, </a:t>
            </a:r>
            <a:r>
              <a:rPr lang="zh-TW" altLang="zh-HK" sz="4000" dirty="0">
                <a:ea typeface="華康儷中黑" panose="020B0509000000000000" pitchFamily="49" charset="-120"/>
              </a:rPr>
              <a:t>but it is a democracy whose </a:t>
            </a:r>
            <a:r>
              <a:rPr lang="zh-TW" altLang="zh-HK" sz="4000" b="1" dirty="0">
                <a:ea typeface="華康儷中黑" panose="020B0509000000000000" pitchFamily="49" charset="-120"/>
              </a:rPr>
              <a:t>bedrock </a:t>
            </a:r>
            <a:r>
              <a:rPr lang="zh-TW" altLang="zh-HK" sz="4000" dirty="0">
                <a:ea typeface="華康儷中黑" panose="020B0509000000000000" pitchFamily="49" charset="-120"/>
              </a:rPr>
              <a:t>rests on </a:t>
            </a:r>
            <a:r>
              <a:rPr lang="zh-TW" altLang="zh-HK" sz="4000" b="1" dirty="0">
                <a:solidFill>
                  <a:srgbClr val="FF0000"/>
                </a:solidFill>
                <a:ea typeface="華康儷中黑" panose="020B0509000000000000" pitchFamily="49" charset="-120"/>
              </a:rPr>
              <a:t>truly democratic people</a:t>
            </a:r>
            <a:r>
              <a:rPr lang="zh-TW" altLang="zh-HK" sz="4000" dirty="0">
                <a:ea typeface="華康儷中黑" panose="020B0509000000000000" pitchFamily="49" charset="-120"/>
              </a:rPr>
              <a:t>.</a:t>
            </a:r>
          </a:p>
          <a:p>
            <a:pPr>
              <a:lnSpc>
                <a:spcPts val="4000"/>
              </a:lnSpc>
              <a:spcBef>
                <a:spcPts val="600"/>
              </a:spcBef>
            </a:pPr>
            <a:r>
              <a:rPr lang="zh-TW" altLang="zh-HK" sz="4000" dirty="0">
                <a:ea typeface="華康儷中黑" panose="020B0509000000000000" pitchFamily="49" charset="-120"/>
              </a:rPr>
              <a:t>The spirit of Vatican II is precisely </a:t>
            </a:r>
            <a:endParaRPr lang="en-US" altLang="zh-TW" sz="4000" dirty="0" smtClean="0">
              <a:ea typeface="華康儷中黑" panose="020B0509000000000000" pitchFamily="49" charset="-120"/>
            </a:endParaRPr>
          </a:p>
          <a:p>
            <a:pPr>
              <a:lnSpc>
                <a:spcPts val="4000"/>
              </a:lnSpc>
              <a:spcBef>
                <a:spcPts val="600"/>
              </a:spcBef>
            </a:pPr>
            <a:r>
              <a:rPr lang="zh-TW" altLang="zh-HK" sz="4000" dirty="0" smtClean="0">
                <a:ea typeface="華康儷中黑" panose="020B0509000000000000" pitchFamily="49" charset="-120"/>
              </a:rPr>
              <a:t>the </a:t>
            </a:r>
            <a:r>
              <a:rPr lang="zh-TW" altLang="zh-HK" sz="4000" dirty="0">
                <a:ea typeface="華康儷中黑" panose="020B0509000000000000" pitchFamily="49" charset="-120"/>
              </a:rPr>
              <a:t>foundation of democracy. </a:t>
            </a:r>
          </a:p>
          <a:p>
            <a:pPr>
              <a:lnSpc>
                <a:spcPts val="4000"/>
              </a:lnSpc>
              <a:spcBef>
                <a:spcPts val="0"/>
              </a:spcBef>
            </a:pPr>
            <a:r>
              <a:rPr lang="en-US" altLang="zh-TW" i="1" dirty="0" smtClean="0">
                <a:ea typeface="華康儷中黑" panose="020B0509000000000000" pitchFamily="49" charset="-120"/>
              </a:rPr>
              <a:t>see</a:t>
            </a:r>
            <a:r>
              <a:rPr lang="zh-TW" altLang="zh-HK" i="1" dirty="0" smtClean="0">
                <a:ea typeface="華康儷中黑" panose="020B0509000000000000" pitchFamily="49" charset="-120"/>
              </a:rPr>
              <a:t> </a:t>
            </a:r>
            <a:r>
              <a:rPr lang="zh-TW" altLang="zh-HK" i="1" dirty="0">
                <a:ea typeface="華康儷中黑" panose="020B0509000000000000" pitchFamily="49" charset="-120"/>
              </a:rPr>
              <a:t>youtube:  </a:t>
            </a:r>
            <a:r>
              <a:rPr lang="zh-TW" altLang="zh-HK" sz="3000" i="1" u="sng" dirty="0">
                <a:ea typeface="華康儷中黑" panose="020B0509000000000000" pitchFamily="49" charset="-120"/>
                <a:hlinkClick r:id="rId2"/>
              </a:rPr>
              <a:t>https://www.youtube.com/watch?v=HZGAn8ukR2</a:t>
            </a:r>
            <a:r>
              <a:rPr lang="zh-TW" altLang="zh-HK" sz="3000" i="1" u="sng" dirty="0" smtClean="0">
                <a:ea typeface="華康儷中黑" panose="020B0509000000000000" pitchFamily="49" charset="-120"/>
                <a:hlinkClick r:id="rId2"/>
              </a:rPr>
              <a:t>o</a:t>
            </a:r>
            <a:endParaRPr lang="zh-TW" altLang="zh-HK" sz="3000" i="1" dirty="0">
              <a:ea typeface="華康儷中黑" panose="020B0509000000000000" pitchFamily="49"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endParaRPr lang="en-US" altLang="zh-HK" dirty="0"/>
          </a:p>
          <a:p>
            <a:endParaRPr lang="en-US" altLang="zh-HK" dirty="0" smtClean="0"/>
          </a:p>
          <a:p>
            <a:endParaRPr lang="en-US" altLang="zh-HK" dirty="0"/>
          </a:p>
          <a:p>
            <a:endParaRPr lang="en-US" altLang="zh-TW" sz="4800" dirty="0" smtClean="0">
              <a:solidFill>
                <a:srgbClr val="FF0000"/>
              </a:solidFill>
              <a:latin typeface="華康正顏楷體W7" panose="03000709000000000000" pitchFamily="65" charset="-120"/>
              <a:ea typeface="華康正顏楷體W7" panose="03000709000000000000" pitchFamily="65" charset="-120"/>
            </a:endParaRPr>
          </a:p>
          <a:p>
            <a:r>
              <a:rPr lang="zh-TW" altLang="en-US" sz="4800" dirty="0" smtClean="0">
                <a:solidFill>
                  <a:srgbClr val="FF0000"/>
                </a:solidFill>
                <a:latin typeface="華康正顏楷體W7" panose="03000709000000000000" pitchFamily="65" charset="-120"/>
                <a:ea typeface="華康正顏楷體W7" panose="03000709000000000000" pitchFamily="65" charset="-120"/>
              </a:rPr>
              <a:t>永 遠 的 感 謝</a:t>
            </a:r>
            <a:endParaRPr lang="zh-HK" altLang="en-US" sz="4800" dirty="0">
              <a:solidFill>
                <a:srgbClr val="FF0000"/>
              </a:solidFill>
              <a:latin typeface="華康正顏楷體W7" panose="03000709000000000000" pitchFamily="65" charset="-120"/>
              <a:ea typeface="華康正顏楷體W7" panose="03000709000000000000" pitchFamily="65"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332656"/>
            <a:ext cx="9144000" cy="5976664"/>
          </a:xfrm>
        </p:spPr>
        <p:txBody>
          <a:bodyPr/>
          <a:lstStyle/>
          <a:p>
            <a:r>
              <a:rPr lang="zh-TW" altLang="zh-HK" sz="4400" dirty="0">
                <a:ea typeface="華康儷中黑" panose="020B0509000000000000" pitchFamily="49" charset="-120"/>
              </a:rPr>
              <a:t>我要</a:t>
            </a:r>
            <a:r>
              <a:rPr lang="zh-TW" altLang="zh-HK" sz="4400" dirty="0" smtClean="0">
                <a:solidFill>
                  <a:srgbClr val="FF0000"/>
                </a:solidFill>
                <a:ea typeface="華康儷中黑" panose="020B0509000000000000" pitchFamily="49" charset="-120"/>
              </a:rPr>
              <a:t>多謝</a:t>
            </a:r>
            <a:r>
              <a:rPr lang="zh-TW" altLang="en-US" sz="4400" dirty="0" smtClean="0">
                <a:solidFill>
                  <a:srgbClr val="660066"/>
                </a:solidFill>
                <a:ea typeface="華康儷中黑" panose="020B0509000000000000" pitchFamily="49" charset="-120"/>
              </a:rPr>
              <a:t>以</a:t>
            </a:r>
            <a:r>
              <a:rPr lang="zh-TW" altLang="zh-HK" sz="4400" dirty="0" smtClean="0">
                <a:ea typeface="華康儷中黑" panose="020B0509000000000000" pitchFamily="49" charset="-120"/>
              </a:rPr>
              <a:t>下的人</a:t>
            </a:r>
            <a:r>
              <a:rPr lang="en-US" altLang="zh-TW" sz="4400" dirty="0" smtClean="0">
                <a:ea typeface="華康儷中黑" panose="020B0509000000000000" pitchFamily="49" charset="-120"/>
              </a:rPr>
              <a:t>,</a:t>
            </a:r>
            <a:r>
              <a:rPr lang="zh-TW" altLang="zh-HK" sz="4400" dirty="0" smtClean="0">
                <a:ea typeface="華康儷中黑" panose="020B0509000000000000" pitchFamily="49" charset="-120"/>
              </a:rPr>
              <a:t>因為</a:t>
            </a:r>
            <a:r>
              <a:rPr lang="zh-TW" altLang="zh-HK" sz="4400" dirty="0">
                <a:ea typeface="華康儷中黑" panose="020B0509000000000000" pitchFamily="49" charset="-120"/>
              </a:rPr>
              <a:t>他們塑造了我的</a:t>
            </a:r>
            <a:r>
              <a:rPr lang="zh-TW" altLang="zh-HK" sz="4400" dirty="0" smtClean="0">
                <a:ea typeface="華康儷中黑" panose="020B0509000000000000" pitchFamily="49" charset="-120"/>
              </a:rPr>
              <a:t>性格</a:t>
            </a:r>
            <a:r>
              <a:rPr lang="en-US" altLang="zh-TW" sz="4400" dirty="0" smtClean="0">
                <a:ea typeface="華康儷中黑" panose="020B0509000000000000" pitchFamily="49" charset="-120"/>
              </a:rPr>
              <a:t>,</a:t>
            </a:r>
            <a:r>
              <a:rPr lang="zh-TW" altLang="zh-HK" sz="4400" dirty="0" smtClean="0">
                <a:solidFill>
                  <a:srgbClr val="FF0000"/>
                </a:solidFill>
                <a:ea typeface="華康儷中黑" panose="020B0509000000000000" pitchFamily="49" charset="-120"/>
              </a:rPr>
              <a:t>讓</a:t>
            </a:r>
            <a:r>
              <a:rPr lang="zh-TW" altLang="zh-HK" sz="4400" dirty="0">
                <a:solidFill>
                  <a:srgbClr val="FF0000"/>
                </a:solidFill>
                <a:ea typeface="華康儷中黑" panose="020B0509000000000000" pitchFamily="49" charset="-120"/>
              </a:rPr>
              <a:t>我成了今天的</a:t>
            </a:r>
            <a:r>
              <a:rPr lang="zh-TW" altLang="zh-HK" sz="4400" dirty="0" smtClean="0">
                <a:solidFill>
                  <a:srgbClr val="FF0000"/>
                </a:solidFill>
                <a:ea typeface="華康儷中黑" panose="020B0509000000000000" pitchFamily="49" charset="-120"/>
              </a:rPr>
              <a:t>我</a:t>
            </a:r>
            <a:r>
              <a:rPr lang="en-US" altLang="zh-TW" sz="4400" dirty="0" smtClean="0">
                <a:ea typeface="華康儷中黑" panose="020B0509000000000000" pitchFamily="49" charset="-120"/>
              </a:rPr>
              <a:t>.</a:t>
            </a:r>
            <a:endParaRPr lang="zh-TW" altLang="zh-HK" sz="4400" dirty="0">
              <a:ea typeface="華康儷中黑" panose="020B0509000000000000" pitchFamily="49" charset="-120"/>
            </a:endParaRPr>
          </a:p>
          <a:p>
            <a:endParaRPr lang="en-US" altLang="zh-HK" dirty="0" smtClean="0">
              <a:ea typeface="華康儷中黑" panose="020B0509000000000000" pitchFamily="49" charset="-120"/>
            </a:endParaRPr>
          </a:p>
          <a:p>
            <a:pPr>
              <a:spcBef>
                <a:spcPts val="0"/>
              </a:spcBef>
            </a:pPr>
            <a:r>
              <a:rPr lang="en-US" altLang="zh-HK" sz="4400" dirty="0" smtClean="0">
                <a:ea typeface="華康儷中黑" panose="020B0509000000000000" pitchFamily="49" charset="-120"/>
              </a:rPr>
              <a:t>I </a:t>
            </a:r>
            <a:r>
              <a:rPr lang="en-US" altLang="zh-HK" sz="4400" dirty="0">
                <a:ea typeface="華康儷中黑" panose="020B0509000000000000" pitchFamily="49" charset="-120"/>
              </a:rPr>
              <a:t>am </a:t>
            </a:r>
            <a:r>
              <a:rPr lang="en-US" altLang="zh-HK" sz="4400" dirty="0">
                <a:solidFill>
                  <a:srgbClr val="0000FF"/>
                </a:solidFill>
                <a:ea typeface="華康儷中黑" panose="020B0509000000000000" pitchFamily="49" charset="-120"/>
              </a:rPr>
              <a:t>indebted </a:t>
            </a:r>
            <a:r>
              <a:rPr lang="en-US" altLang="zh-HK" sz="4400" dirty="0">
                <a:ea typeface="華康儷中黑" panose="020B0509000000000000" pitchFamily="49" charset="-120"/>
              </a:rPr>
              <a:t>to the following people instrumental in shaping </a:t>
            </a:r>
            <a:endParaRPr lang="en-US" altLang="zh-HK" sz="4400" dirty="0" smtClean="0">
              <a:ea typeface="華康儷中黑" panose="020B0509000000000000" pitchFamily="49" charset="-120"/>
            </a:endParaRPr>
          </a:p>
          <a:p>
            <a:pPr>
              <a:spcBef>
                <a:spcPts val="0"/>
              </a:spcBef>
            </a:pPr>
            <a:r>
              <a:rPr lang="en-US" altLang="zh-HK" sz="4400" dirty="0" smtClean="0">
                <a:ea typeface="華康儷中黑" panose="020B0509000000000000" pitchFamily="49" charset="-120"/>
              </a:rPr>
              <a:t>my </a:t>
            </a:r>
            <a:r>
              <a:rPr lang="en-US" altLang="zh-HK" sz="4400" dirty="0">
                <a:ea typeface="華康儷中黑" panose="020B0509000000000000" pitchFamily="49" charset="-120"/>
              </a:rPr>
              <a:t>character and in </a:t>
            </a:r>
            <a:endParaRPr lang="en-US" altLang="zh-HK" sz="4400" dirty="0" smtClean="0">
              <a:ea typeface="華康儷中黑" panose="020B0509000000000000" pitchFamily="49" charset="-120"/>
            </a:endParaRPr>
          </a:p>
          <a:p>
            <a:pPr>
              <a:spcBef>
                <a:spcPts val="0"/>
              </a:spcBef>
            </a:pPr>
            <a:r>
              <a:rPr lang="en-US" altLang="zh-HK" sz="4400" dirty="0" smtClean="0">
                <a:ea typeface="華康儷中黑" panose="020B0509000000000000" pitchFamily="49" charset="-120"/>
              </a:rPr>
              <a:t>making </a:t>
            </a:r>
            <a:r>
              <a:rPr lang="en-US" altLang="zh-HK" sz="4400" dirty="0">
                <a:ea typeface="華康儷中黑" panose="020B0509000000000000" pitchFamily="49" charset="-120"/>
              </a:rPr>
              <a:t>me who I am today.</a:t>
            </a:r>
            <a:endParaRPr lang="zh-TW" altLang="zh-HK" sz="4400" dirty="0">
              <a:ea typeface="華康儷中黑" panose="020B0509000000000000" pitchFamily="49" charset="-120"/>
            </a:endParaRPr>
          </a:p>
          <a:p>
            <a:endParaRPr lang="zh-HK" altLang="en-US" dirty="0"/>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120680"/>
          </a:xfrm>
        </p:spPr>
        <p:txBody>
          <a:bodyPr/>
          <a:lstStyle/>
          <a:p>
            <a:pPr>
              <a:spcBef>
                <a:spcPts val="0"/>
              </a:spcBef>
            </a:pPr>
            <a:r>
              <a:rPr lang="zh-TW" altLang="zh-HK" sz="4800" dirty="0">
                <a:solidFill>
                  <a:srgbClr val="FF0000"/>
                </a:solidFill>
                <a:ea typeface="華康正顏楷體W7" panose="03000709000000000000" pitchFamily="65" charset="-120"/>
              </a:rPr>
              <a:t>爸爸</a:t>
            </a:r>
            <a:r>
              <a:rPr lang="zh-TW" altLang="zh-HK" sz="4000" dirty="0">
                <a:ea typeface="華康正顏楷體W7" panose="03000709000000000000" pitchFamily="65" charset="-120"/>
              </a:rPr>
              <a:t>教我中國</a:t>
            </a:r>
            <a:r>
              <a:rPr lang="zh-TW" altLang="zh-HK" sz="4000" dirty="0" smtClean="0">
                <a:ea typeface="華康正顏楷體W7" panose="03000709000000000000" pitchFamily="65" charset="-120"/>
              </a:rPr>
              <a:t>文化</a:t>
            </a:r>
            <a:r>
              <a:rPr lang="en-US" altLang="zh-TW" sz="4000" dirty="0" smtClean="0">
                <a:ea typeface="華康正顏楷體W7" panose="03000709000000000000" pitchFamily="65" charset="-120"/>
              </a:rPr>
              <a:t>,</a:t>
            </a:r>
            <a:r>
              <a:rPr lang="zh-TW" altLang="zh-HK" sz="4800" dirty="0" smtClean="0">
                <a:solidFill>
                  <a:srgbClr val="FF0000"/>
                </a:solidFill>
                <a:ea typeface="華康正顏楷體W7" panose="03000709000000000000" pitchFamily="65" charset="-120"/>
              </a:rPr>
              <a:t>媽媽</a:t>
            </a:r>
            <a:r>
              <a:rPr lang="zh-TW" altLang="zh-HK" sz="4000" dirty="0">
                <a:ea typeface="華康正顏楷體W7" panose="03000709000000000000" pitchFamily="65" charset="-120"/>
              </a:rPr>
              <a:t>教我勤勞</a:t>
            </a:r>
            <a:r>
              <a:rPr lang="zh-TW" altLang="zh-HK" sz="4000" dirty="0" smtClean="0">
                <a:ea typeface="華康正顏楷體W7" panose="03000709000000000000" pitchFamily="65" charset="-120"/>
              </a:rPr>
              <a:t>節儉</a:t>
            </a:r>
            <a:r>
              <a:rPr lang="en-US" altLang="zh-TW" sz="4000" dirty="0" smtClean="0">
                <a:ea typeface="華康正顏楷體W7" panose="03000709000000000000" pitchFamily="65" charset="-120"/>
              </a:rPr>
              <a:t>;</a:t>
            </a:r>
          </a:p>
          <a:p>
            <a:pPr>
              <a:spcBef>
                <a:spcPts val="0"/>
              </a:spcBef>
            </a:pPr>
            <a:r>
              <a:rPr lang="zh-TW" altLang="zh-HK" sz="4000" dirty="0" smtClean="0">
                <a:ea typeface="華康正顏楷體W7" panose="03000709000000000000" pitchFamily="65" charset="-120"/>
              </a:rPr>
              <a:t>這</a:t>
            </a:r>
            <a:r>
              <a:rPr lang="zh-TW" altLang="zh-HK" sz="4000" dirty="0">
                <a:ea typeface="華康正顏楷體W7" panose="03000709000000000000" pitchFamily="65" charset="-120"/>
              </a:rPr>
              <a:t>是我能快樂地</a:t>
            </a:r>
            <a:r>
              <a:rPr lang="zh-TW" altLang="zh-HK" sz="4000" dirty="0" smtClean="0">
                <a:ea typeface="華康正顏楷體W7" panose="03000709000000000000" pitchFamily="65" charset="-120"/>
              </a:rPr>
              <a:t>走遍</a:t>
            </a:r>
            <a:endParaRPr lang="en-US" altLang="zh-TW" sz="4000" dirty="0" smtClean="0">
              <a:ea typeface="華康正顏楷體W7" panose="03000709000000000000" pitchFamily="65" charset="-120"/>
            </a:endParaRPr>
          </a:p>
          <a:p>
            <a:pPr>
              <a:spcBef>
                <a:spcPts val="0"/>
              </a:spcBef>
              <a:spcAft>
                <a:spcPts val="1800"/>
              </a:spcAft>
            </a:pPr>
            <a:r>
              <a:rPr lang="zh-TW" altLang="zh-HK" sz="4000" dirty="0" smtClean="0">
                <a:ea typeface="華康正顏楷體W7" panose="03000709000000000000" pitchFamily="65" charset="-120"/>
              </a:rPr>
              <a:t>國內</a:t>
            </a:r>
            <a:r>
              <a:rPr lang="en-US" altLang="zh-HK" sz="4000" b="1" dirty="0">
                <a:solidFill>
                  <a:srgbClr val="FF0000"/>
                </a:solidFill>
                <a:ea typeface="華康正顏楷體W7" panose="03000709000000000000" pitchFamily="65" charset="-120"/>
              </a:rPr>
              <a:t>75</a:t>
            </a:r>
            <a:r>
              <a:rPr lang="zh-TW" altLang="zh-HK" sz="4000" dirty="0">
                <a:solidFill>
                  <a:srgbClr val="FF0000"/>
                </a:solidFill>
                <a:ea typeface="華康正顏楷體W7" panose="03000709000000000000" pitchFamily="65" charset="-120"/>
              </a:rPr>
              <a:t>個地方</a:t>
            </a:r>
            <a:r>
              <a:rPr lang="zh-TW" altLang="zh-HK" sz="4000" dirty="0">
                <a:ea typeface="華康正顏楷體W7" panose="03000709000000000000" pitchFamily="65" charset="-120"/>
              </a:rPr>
              <a:t>去福傳的基因。</a:t>
            </a:r>
          </a:p>
          <a:p>
            <a:pPr>
              <a:lnSpc>
                <a:spcPts val="4200"/>
              </a:lnSpc>
              <a:spcBef>
                <a:spcPts val="0"/>
              </a:spcBef>
            </a:pPr>
            <a:r>
              <a:rPr lang="en-US" altLang="zh-HK" sz="4000" dirty="0">
                <a:ea typeface="華康正顏楷體W7" panose="03000709000000000000" pitchFamily="65" charset="-120"/>
              </a:rPr>
              <a:t>My </a:t>
            </a:r>
            <a:r>
              <a:rPr lang="en-US" altLang="zh-HK" sz="4000" b="1" dirty="0">
                <a:solidFill>
                  <a:srgbClr val="0000FF"/>
                </a:solidFill>
                <a:ea typeface="華康正顏楷體W7" panose="03000709000000000000" pitchFamily="65" charset="-120"/>
              </a:rPr>
              <a:t>father</a:t>
            </a:r>
            <a:r>
              <a:rPr lang="en-US" altLang="zh-HK" sz="4000" dirty="0">
                <a:ea typeface="華康正顏楷體W7" panose="03000709000000000000" pitchFamily="65" charset="-120"/>
              </a:rPr>
              <a:t> taught me Chinese culture and my </a:t>
            </a:r>
            <a:r>
              <a:rPr lang="en-US" altLang="zh-HK" sz="4000" b="1" dirty="0">
                <a:solidFill>
                  <a:srgbClr val="0000FF"/>
                </a:solidFill>
                <a:ea typeface="華康正顏楷體W7" panose="03000709000000000000" pitchFamily="65" charset="-120"/>
              </a:rPr>
              <a:t>mother</a:t>
            </a:r>
            <a:r>
              <a:rPr lang="en-US" altLang="zh-HK" sz="4000" dirty="0">
                <a:ea typeface="華康正顏楷體W7" panose="03000709000000000000" pitchFamily="65" charset="-120"/>
              </a:rPr>
              <a:t> taught me to be hardworking and frugal. The genes I inherited from them provided the drive and sustained the joy in my evangelization work that </a:t>
            </a:r>
            <a:endParaRPr lang="en-US" altLang="zh-HK" sz="4000" dirty="0" smtClean="0">
              <a:ea typeface="華康正顏楷體W7" panose="03000709000000000000" pitchFamily="65" charset="-120"/>
            </a:endParaRPr>
          </a:p>
          <a:p>
            <a:pPr>
              <a:lnSpc>
                <a:spcPts val="4200"/>
              </a:lnSpc>
              <a:spcBef>
                <a:spcPts val="0"/>
              </a:spcBef>
            </a:pPr>
            <a:r>
              <a:rPr lang="en-US" altLang="zh-HK" sz="4000" dirty="0" smtClean="0">
                <a:ea typeface="華康正顏楷體W7" panose="03000709000000000000" pitchFamily="65" charset="-120"/>
              </a:rPr>
              <a:t>took </a:t>
            </a:r>
            <a:r>
              <a:rPr lang="en-US" altLang="zh-HK" sz="4000" dirty="0">
                <a:ea typeface="華康正顏楷體W7" panose="03000709000000000000" pitchFamily="65" charset="-120"/>
              </a:rPr>
              <a:t>me to 75 places in the mainland</a:t>
            </a:r>
            <a:r>
              <a:rPr lang="en-US" altLang="zh-HK" sz="4000" dirty="0" smtClean="0">
                <a:ea typeface="華康正顏楷體W7" panose="03000709000000000000" pitchFamily="65" charset="-120"/>
              </a:rPr>
              <a:t>.</a:t>
            </a: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9BAAF48D-2ED5-41AC-B497-8CE9B8E5DB54}"/>
              </a:ext>
            </a:extLst>
          </p:cNvPr>
          <p:cNvSpPr>
            <a:spLocks noGrp="1" noChangeArrowheads="1"/>
          </p:cNvSpPr>
          <p:nvPr>
            <p:ph type="body" idx="1"/>
          </p:nvPr>
        </p:nvSpPr>
        <p:spPr>
          <a:xfrm>
            <a:off x="0" y="179896"/>
            <a:ext cx="9144000" cy="6192688"/>
          </a:xfrm>
        </p:spPr>
        <p:txBody>
          <a:bodyPr/>
          <a:lstStyle/>
          <a:p>
            <a:pPr marL="0" indent="0" algn="just" eaLnBrk="1">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再</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後，才是結局；那時，基督將消滅一切率領者、一切掌權者和大能者，把自己的王權，交於天主父。</a:t>
            </a:r>
          </a:p>
          <a:p>
            <a:pPr marL="0" indent="0" algn="just" eaLnBrk="1">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基督必須為王，直到把一切仇敵，屈伏於他的腳下。最後被毀滅的仇敵，就是死亡，</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因為天主使萬物都屈伏在他的腳下。</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61443" name="Text Box 3">
            <a:extLst>
              <a:ext uri="{FF2B5EF4-FFF2-40B4-BE49-F238E27FC236}">
                <a16:creationId xmlns:a16="http://schemas.microsoft.com/office/drawing/2014/main" xmlns="" id="{A1734438-3691-4CF4-AEEB-905CB90C19A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CD7DB18F-EC98-429E-989C-B8FA1DD9F7B5}"/>
              </a:ext>
            </a:extLst>
          </p:cNvPr>
          <p:cNvSpPr txBox="1"/>
          <p:nvPr/>
        </p:nvSpPr>
        <p:spPr>
          <a:xfrm>
            <a:off x="7401565" y="5972534"/>
            <a:ext cx="16557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 xmlns:p14="http://schemas.microsoft.com/office/powerpoint/2010/main" val="10089831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88640"/>
            <a:ext cx="9144000" cy="6264696"/>
          </a:xfrm>
        </p:spPr>
        <p:txBody>
          <a:bodyPr/>
          <a:lstStyle/>
          <a:p>
            <a:pPr>
              <a:spcBef>
                <a:spcPts val="0"/>
              </a:spcBef>
              <a:spcAft>
                <a:spcPts val="0"/>
              </a:spcAft>
            </a:pPr>
            <a:r>
              <a:rPr lang="zh-TW" altLang="zh-HK" sz="4000" dirty="0">
                <a:ea typeface="華康正顏楷體W7" panose="03000709000000000000" pitchFamily="65" charset="-120"/>
              </a:rPr>
              <a:t>我的</a:t>
            </a:r>
            <a:r>
              <a:rPr lang="zh-TW" altLang="zh-HK" sz="4000" dirty="0">
                <a:solidFill>
                  <a:srgbClr val="FF0000"/>
                </a:solidFill>
                <a:ea typeface="華康正顏楷體W7" panose="03000709000000000000" pitchFamily="65" charset="-120"/>
              </a:rPr>
              <a:t>中國心</a:t>
            </a:r>
            <a:r>
              <a:rPr lang="zh-TW" altLang="zh-HK" sz="4000" dirty="0">
                <a:ea typeface="華康正顏楷體W7" panose="03000709000000000000" pitchFamily="65" charset="-120"/>
              </a:rPr>
              <a:t>來自</a:t>
            </a:r>
            <a:r>
              <a:rPr lang="zh-TW" altLang="zh-HK" sz="4400" dirty="0">
                <a:solidFill>
                  <a:srgbClr val="FF0000"/>
                </a:solidFill>
                <a:ea typeface="華康正顏楷體W7" panose="03000709000000000000" pitchFamily="65" charset="-120"/>
              </a:rPr>
              <a:t>胡振中</a:t>
            </a:r>
            <a:r>
              <a:rPr lang="zh-TW" altLang="zh-HK" sz="4000" dirty="0" smtClean="0">
                <a:solidFill>
                  <a:srgbClr val="FF0000"/>
                </a:solidFill>
                <a:ea typeface="華康正顏楷體W7" panose="03000709000000000000" pitchFamily="65" charset="-120"/>
              </a:rPr>
              <a:t>樞機</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他</a:t>
            </a:r>
            <a:r>
              <a:rPr lang="zh-TW" altLang="zh-HK" sz="4000" dirty="0">
                <a:ea typeface="華康正顏楷體W7" panose="03000709000000000000" pitchFamily="65" charset="-120"/>
              </a:rPr>
              <a:t>說香港人有三重</a:t>
            </a:r>
            <a:r>
              <a:rPr lang="zh-TW" altLang="zh-HK" sz="4000" dirty="0" smtClean="0">
                <a:ea typeface="華康正顏楷體W7" panose="03000709000000000000" pitchFamily="65" charset="-120"/>
              </a:rPr>
              <a:t>身份</a:t>
            </a:r>
            <a:r>
              <a:rPr lang="en-US" altLang="zh-TW" sz="4000" dirty="0" smtClean="0">
                <a:ea typeface="華康正顏楷體W7" panose="03000709000000000000" pitchFamily="65" charset="-120"/>
              </a:rPr>
              <a:t>:</a:t>
            </a:r>
            <a:r>
              <a:rPr lang="zh-TW" altLang="zh-HK" sz="4000" dirty="0" smtClean="0">
                <a:solidFill>
                  <a:srgbClr val="0000FF"/>
                </a:solidFill>
                <a:ea typeface="華康正顏楷體W7" panose="03000709000000000000" pitchFamily="65" charset="-120"/>
              </a:rPr>
              <a:t>香港人</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所以</a:t>
            </a:r>
            <a:r>
              <a:rPr lang="zh-TW" altLang="zh-HK" sz="4000" dirty="0">
                <a:ea typeface="華康正顏楷體W7" panose="03000709000000000000" pitchFamily="65" charset="-120"/>
              </a:rPr>
              <a:t>扎根</a:t>
            </a:r>
            <a:r>
              <a:rPr lang="zh-TW" altLang="zh-HK" sz="4000" dirty="0" smtClean="0">
                <a:ea typeface="華康正顏楷體W7" panose="03000709000000000000" pitchFamily="65" charset="-120"/>
              </a:rPr>
              <a:t>本地</a:t>
            </a:r>
            <a:r>
              <a:rPr lang="en-US" altLang="zh-TW" sz="4000" dirty="0" smtClean="0">
                <a:ea typeface="華康正顏楷體W7" panose="03000709000000000000" pitchFamily="65" charset="-120"/>
              </a:rPr>
              <a:t>;</a:t>
            </a:r>
          </a:p>
          <a:p>
            <a:pPr>
              <a:spcBef>
                <a:spcPts val="0"/>
              </a:spcBef>
              <a:spcAft>
                <a:spcPts val="1200"/>
              </a:spcAft>
            </a:pPr>
            <a:r>
              <a:rPr lang="zh-TW" altLang="zh-HK" sz="4000" dirty="0" smtClean="0">
                <a:solidFill>
                  <a:srgbClr val="0000FF"/>
                </a:solidFill>
                <a:ea typeface="華康正顏楷體W7" panose="03000709000000000000" pitchFamily="65" charset="-120"/>
              </a:rPr>
              <a:t>中國人</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所以愛國</a:t>
            </a:r>
            <a:r>
              <a:rPr lang="en-US" altLang="zh-TW" sz="4000" dirty="0" smtClean="0">
                <a:ea typeface="華康正顏楷體W7" panose="03000709000000000000" pitchFamily="65" charset="-120"/>
              </a:rPr>
              <a:t>;</a:t>
            </a:r>
            <a:r>
              <a:rPr lang="zh-TW" altLang="zh-HK" sz="4000" dirty="0" smtClean="0">
                <a:solidFill>
                  <a:srgbClr val="0000FF"/>
                </a:solidFill>
                <a:ea typeface="華康正顏楷體W7" panose="03000709000000000000" pitchFamily="65" charset="-120"/>
              </a:rPr>
              <a:t>基督徒</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所以</a:t>
            </a:r>
            <a:r>
              <a:rPr lang="zh-TW" altLang="zh-HK" sz="4000" dirty="0">
                <a:ea typeface="華康正顏楷體W7" panose="03000709000000000000" pitchFamily="65" charset="-120"/>
              </a:rPr>
              <a:t>放眼</a:t>
            </a:r>
            <a:r>
              <a:rPr lang="zh-TW" altLang="zh-HK" sz="4000" dirty="0" smtClean="0">
                <a:ea typeface="華康正顏楷體W7" panose="03000709000000000000" pitchFamily="65" charset="-120"/>
              </a:rPr>
              <a:t>世界</a:t>
            </a:r>
            <a:r>
              <a:rPr lang="en-US" altLang="zh-TW" sz="4000" dirty="0" smtClean="0">
                <a:ea typeface="華康正顏楷體W7" panose="03000709000000000000" pitchFamily="65" charset="-120"/>
              </a:rPr>
              <a:t>.</a:t>
            </a:r>
            <a:endParaRPr lang="zh-TW" altLang="zh-HK" sz="4000" dirty="0">
              <a:ea typeface="華康正顏楷體W7" panose="03000709000000000000" pitchFamily="65" charset="-120"/>
            </a:endParaRPr>
          </a:p>
          <a:p>
            <a:pPr>
              <a:lnSpc>
                <a:spcPts val="4400"/>
              </a:lnSpc>
              <a:spcBef>
                <a:spcPts val="0"/>
              </a:spcBef>
              <a:spcAft>
                <a:spcPts val="0"/>
              </a:spcAft>
            </a:pPr>
            <a:r>
              <a:rPr lang="en-US" altLang="zh-HK" sz="4000" dirty="0">
                <a:solidFill>
                  <a:srgbClr val="0000FF"/>
                </a:solidFill>
                <a:ea typeface="華康正顏楷體W7" panose="03000709000000000000" pitchFamily="65" charset="-120"/>
              </a:rPr>
              <a:t>Cardinal J. B. Wu </a:t>
            </a:r>
            <a:r>
              <a:rPr lang="en-US" altLang="zh-HK" sz="4000" dirty="0">
                <a:ea typeface="華康正顏楷體W7" panose="03000709000000000000" pitchFamily="65" charset="-120"/>
              </a:rPr>
              <a:t>instilled in me my ‘</a:t>
            </a:r>
            <a:r>
              <a:rPr lang="en-US" altLang="zh-HK" sz="4000" dirty="0">
                <a:solidFill>
                  <a:srgbClr val="0000FF"/>
                </a:solidFill>
                <a:ea typeface="華康正顏楷體W7" panose="03000709000000000000" pitchFamily="65" charset="-120"/>
              </a:rPr>
              <a:t>Chinese heart</a:t>
            </a:r>
            <a:r>
              <a:rPr lang="en-US" altLang="zh-HK" sz="4000" dirty="0">
                <a:ea typeface="華康正顏楷體W7" panose="03000709000000000000" pitchFamily="65" charset="-120"/>
              </a:rPr>
              <a:t>’. He once wrote that </a:t>
            </a:r>
            <a:r>
              <a:rPr lang="en-US" altLang="zh-HK" sz="4000" dirty="0" err="1">
                <a:ea typeface="華康正顏楷體W7" panose="03000709000000000000" pitchFamily="65" charset="-120"/>
              </a:rPr>
              <a:t>Hongkongers</a:t>
            </a:r>
            <a:r>
              <a:rPr lang="en-US" altLang="zh-HK" sz="4000" dirty="0">
                <a:ea typeface="華康正顏楷體W7" panose="03000709000000000000" pitchFamily="65" charset="-120"/>
              </a:rPr>
              <a:t> have three identities: </a:t>
            </a:r>
            <a:endParaRPr lang="en-US" altLang="zh-HK" sz="4000" dirty="0" smtClean="0">
              <a:ea typeface="華康正顏楷體W7" panose="03000709000000000000" pitchFamily="65" charset="-120"/>
            </a:endParaRPr>
          </a:p>
          <a:p>
            <a:pPr>
              <a:lnSpc>
                <a:spcPts val="4400"/>
              </a:lnSpc>
              <a:spcBef>
                <a:spcPts val="0"/>
              </a:spcBef>
              <a:spcAft>
                <a:spcPts val="0"/>
              </a:spcAft>
            </a:pPr>
            <a:r>
              <a:rPr lang="en-US" altLang="zh-HK" sz="4000" dirty="0" smtClean="0">
                <a:ea typeface="華康正顏楷體W7" panose="03000709000000000000" pitchFamily="65" charset="-120"/>
              </a:rPr>
              <a:t>As </a:t>
            </a:r>
            <a:r>
              <a:rPr lang="en-US" altLang="zh-HK" sz="4000" dirty="0" err="1">
                <a:solidFill>
                  <a:srgbClr val="0000FF"/>
                </a:solidFill>
                <a:ea typeface="華康正顏楷體W7" panose="03000709000000000000" pitchFamily="65" charset="-120"/>
              </a:rPr>
              <a:t>Hongkongers</a:t>
            </a:r>
            <a:r>
              <a:rPr lang="en-US" altLang="zh-HK" sz="4000" dirty="0">
                <a:ea typeface="華康正顏楷體W7" panose="03000709000000000000" pitchFamily="65" charset="-120"/>
              </a:rPr>
              <a:t>, we are rooted here. As </a:t>
            </a:r>
            <a:r>
              <a:rPr lang="en-US" altLang="zh-HK" sz="4000" dirty="0">
                <a:solidFill>
                  <a:srgbClr val="0000FF"/>
                </a:solidFill>
                <a:ea typeface="華康正顏楷體W7" panose="03000709000000000000" pitchFamily="65" charset="-120"/>
              </a:rPr>
              <a:t>Chinese</a:t>
            </a:r>
            <a:r>
              <a:rPr lang="en-US" altLang="zh-HK" sz="4000" dirty="0">
                <a:ea typeface="華康正顏楷體W7" panose="03000709000000000000" pitchFamily="65" charset="-120"/>
              </a:rPr>
              <a:t>, we should </a:t>
            </a:r>
            <a:endParaRPr lang="en-US" altLang="zh-HK" sz="4000" dirty="0" smtClean="0">
              <a:ea typeface="華康正顏楷體W7" panose="03000709000000000000" pitchFamily="65" charset="-120"/>
            </a:endParaRPr>
          </a:p>
          <a:p>
            <a:pPr>
              <a:lnSpc>
                <a:spcPts val="4400"/>
              </a:lnSpc>
              <a:spcBef>
                <a:spcPts val="0"/>
              </a:spcBef>
              <a:spcAft>
                <a:spcPts val="0"/>
              </a:spcAft>
            </a:pPr>
            <a:r>
              <a:rPr lang="en-US" altLang="zh-HK" sz="4000" dirty="0" smtClean="0">
                <a:ea typeface="華康正顏楷體W7" panose="03000709000000000000" pitchFamily="65" charset="-120"/>
              </a:rPr>
              <a:t>love </a:t>
            </a:r>
            <a:r>
              <a:rPr lang="en-US" altLang="zh-HK" sz="4000" dirty="0">
                <a:ea typeface="華康正顏楷體W7" panose="03000709000000000000" pitchFamily="65" charset="-120"/>
              </a:rPr>
              <a:t>our country. </a:t>
            </a:r>
            <a:endParaRPr lang="en-US" altLang="zh-HK" sz="4000" dirty="0" smtClean="0">
              <a:ea typeface="華康正顏楷體W7" panose="03000709000000000000" pitchFamily="65" charset="-120"/>
            </a:endParaRPr>
          </a:p>
          <a:p>
            <a:pPr>
              <a:lnSpc>
                <a:spcPts val="4400"/>
              </a:lnSpc>
              <a:spcBef>
                <a:spcPts val="0"/>
              </a:spcBef>
              <a:spcAft>
                <a:spcPts val="0"/>
              </a:spcAft>
            </a:pPr>
            <a:r>
              <a:rPr lang="en-US" altLang="zh-HK" sz="4000" dirty="0" smtClean="0">
                <a:ea typeface="華康正顏楷體W7" panose="03000709000000000000" pitchFamily="65" charset="-120"/>
              </a:rPr>
              <a:t>As </a:t>
            </a:r>
            <a:r>
              <a:rPr lang="en-US" altLang="zh-HK" sz="4000" dirty="0" err="1" smtClean="0">
                <a:solidFill>
                  <a:srgbClr val="0000FF"/>
                </a:solidFill>
                <a:ea typeface="華康正顏楷體W7" panose="03000709000000000000" pitchFamily="65" charset="-120"/>
              </a:rPr>
              <a:t>Christians</a:t>
            </a:r>
            <a:r>
              <a:rPr lang="en-US" altLang="zh-HK" sz="4000" dirty="0" err="1" smtClean="0">
                <a:ea typeface="華康正顏楷體W7" panose="03000709000000000000" pitchFamily="65" charset="-120"/>
              </a:rPr>
              <a:t>,we</a:t>
            </a:r>
            <a:r>
              <a:rPr lang="en-US" altLang="zh-HK" sz="4000" dirty="0" smtClean="0">
                <a:ea typeface="華康正顏楷體W7" panose="03000709000000000000" pitchFamily="65" charset="-120"/>
              </a:rPr>
              <a:t> </a:t>
            </a:r>
            <a:r>
              <a:rPr lang="en-US" altLang="zh-HK" sz="4000" dirty="0">
                <a:ea typeface="華康正顏楷體W7" panose="03000709000000000000" pitchFamily="65" charset="-120"/>
              </a:rPr>
              <a:t>have a global outlook.</a:t>
            </a:r>
            <a:endParaRPr lang="zh-TW" altLang="zh-HK" sz="4000" dirty="0">
              <a:ea typeface="華康正顏楷體W7" panose="03000709000000000000" pitchFamily="65" charset="-120"/>
            </a:endParaRPr>
          </a:p>
          <a:p>
            <a:pPr>
              <a:spcBef>
                <a:spcPts val="0"/>
              </a:spcBef>
              <a:spcAft>
                <a:spcPts val="0"/>
              </a:spcAft>
            </a:pPr>
            <a:endParaRPr lang="zh-HK" altLang="en-US" sz="4000" dirty="0">
              <a:ea typeface="華康正顏楷體W7" panose="03000709000000000000" pitchFamily="65"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08712"/>
          </a:xfrm>
        </p:spPr>
        <p:txBody>
          <a:bodyPr/>
          <a:lstStyle/>
          <a:p>
            <a:pPr>
              <a:spcBef>
                <a:spcPts val="0"/>
              </a:spcBef>
            </a:pPr>
            <a:r>
              <a:rPr lang="zh-TW" altLang="zh-HK" sz="3600" dirty="0">
                <a:solidFill>
                  <a:srgbClr val="FF0000"/>
                </a:solidFill>
                <a:ea typeface="華康正顏楷體W7" panose="03000709000000000000" pitchFamily="65" charset="-120"/>
              </a:rPr>
              <a:t>狄剛總主教</a:t>
            </a:r>
            <a:r>
              <a:rPr lang="zh-TW" altLang="zh-HK" sz="3600" dirty="0">
                <a:solidFill>
                  <a:srgbClr val="0000FF"/>
                </a:solidFill>
                <a:ea typeface="華康正顏楷體W7" panose="03000709000000000000" pitchFamily="65" charset="-120"/>
              </a:rPr>
              <a:t>在禮儀中的祭祖</a:t>
            </a:r>
            <a:r>
              <a:rPr lang="zh-TW" altLang="zh-HK" sz="3600" dirty="0" smtClean="0">
                <a:solidFill>
                  <a:srgbClr val="0000FF"/>
                </a:solidFill>
                <a:ea typeface="華康正顏楷體W7" panose="03000709000000000000" pitchFamily="65" charset="-120"/>
              </a:rPr>
              <a:t>和</a:t>
            </a:r>
            <a:endParaRPr lang="en-US" altLang="zh-TW" sz="3600" dirty="0" smtClean="0">
              <a:solidFill>
                <a:srgbClr val="0000FF"/>
              </a:solidFill>
              <a:ea typeface="華康正顏楷體W7" panose="03000709000000000000" pitchFamily="65" charset="-120"/>
            </a:endParaRPr>
          </a:p>
          <a:p>
            <a:pPr>
              <a:spcBef>
                <a:spcPts val="0"/>
              </a:spcBef>
            </a:pPr>
            <a:r>
              <a:rPr lang="zh-TW" altLang="zh-HK" sz="3600" dirty="0" smtClean="0">
                <a:solidFill>
                  <a:srgbClr val="0000FF"/>
                </a:solidFill>
                <a:ea typeface="華康正顏楷體W7" panose="03000709000000000000" pitchFamily="65" charset="-120"/>
              </a:rPr>
              <a:t>上</a:t>
            </a:r>
            <a:r>
              <a:rPr lang="zh-TW" altLang="zh-HK" sz="3600" dirty="0">
                <a:solidFill>
                  <a:srgbClr val="0000FF"/>
                </a:solidFill>
                <a:ea typeface="華康正顏楷體W7" panose="03000709000000000000" pitchFamily="65" charset="-120"/>
              </a:rPr>
              <a:t>中國</a:t>
            </a:r>
            <a:r>
              <a:rPr lang="zh-TW" altLang="zh-HK" sz="3600" dirty="0" smtClean="0">
                <a:solidFill>
                  <a:srgbClr val="0000FF"/>
                </a:solidFill>
                <a:ea typeface="華康正顏楷體W7" panose="03000709000000000000" pitchFamily="65" charset="-120"/>
              </a:rPr>
              <a:t>香</a:t>
            </a:r>
            <a:r>
              <a:rPr lang="en-US" altLang="zh-TW" sz="3600" dirty="0" smtClean="0">
                <a:solidFill>
                  <a:srgbClr val="0000FF"/>
                </a:solidFill>
                <a:ea typeface="華康正顏楷體W7" panose="03000709000000000000" pitchFamily="65" charset="-120"/>
              </a:rPr>
              <a:t>,</a:t>
            </a:r>
            <a:r>
              <a:rPr lang="zh-TW" altLang="zh-HK" sz="3600" dirty="0" smtClean="0">
                <a:solidFill>
                  <a:srgbClr val="0000FF"/>
                </a:solidFill>
                <a:ea typeface="華康正顏楷體W7" panose="03000709000000000000" pitchFamily="65" charset="-120"/>
              </a:rPr>
              <a:t>是</a:t>
            </a:r>
            <a:r>
              <a:rPr lang="zh-TW" altLang="zh-HK" sz="3600" dirty="0">
                <a:solidFill>
                  <a:srgbClr val="0000FF"/>
                </a:solidFill>
                <a:ea typeface="華康正顏楷體W7" panose="03000709000000000000" pitchFamily="65" charset="-120"/>
              </a:rPr>
              <a:t>我學習的對象。</a:t>
            </a:r>
          </a:p>
          <a:p>
            <a:pPr>
              <a:lnSpc>
                <a:spcPts val="3800"/>
              </a:lnSpc>
              <a:spcBef>
                <a:spcPts val="0"/>
              </a:spcBef>
            </a:pPr>
            <a:r>
              <a:rPr lang="en-US" altLang="zh-HK" sz="3600" dirty="0">
                <a:solidFill>
                  <a:srgbClr val="0000FF"/>
                </a:solidFill>
                <a:ea typeface="華康正顏楷體W7" panose="03000709000000000000" pitchFamily="65" charset="-120"/>
              </a:rPr>
              <a:t>Mgr. Joseph </a:t>
            </a:r>
            <a:r>
              <a:rPr lang="en-US" altLang="zh-HK" sz="3600" dirty="0" err="1">
                <a:solidFill>
                  <a:srgbClr val="0000FF"/>
                </a:solidFill>
                <a:ea typeface="華康正顏楷體W7" panose="03000709000000000000" pitchFamily="65" charset="-120"/>
              </a:rPr>
              <a:t>Ti</a:t>
            </a:r>
            <a:r>
              <a:rPr lang="en-US" altLang="zh-HK" sz="3600" dirty="0">
                <a:solidFill>
                  <a:srgbClr val="0000FF"/>
                </a:solidFill>
                <a:ea typeface="華康正顏楷體W7" panose="03000709000000000000" pitchFamily="65" charset="-120"/>
              </a:rPr>
              <a:t> Kang </a:t>
            </a:r>
            <a:r>
              <a:rPr lang="en-US" altLang="zh-HK" sz="3600" dirty="0">
                <a:ea typeface="華康正顏楷體W7" panose="03000709000000000000" pitchFamily="65" charset="-120"/>
              </a:rPr>
              <a:t>is another role model. He incorporated veneration of ancestors and the offering of Chinese incense </a:t>
            </a:r>
            <a:r>
              <a:rPr lang="en-GB" altLang="zh-HK" sz="3600" dirty="0">
                <a:ea typeface="華康正顏楷體W7" panose="03000709000000000000" pitchFamily="65" charset="-120"/>
              </a:rPr>
              <a:t>in the liturgy of the mass.</a:t>
            </a:r>
            <a:endParaRPr lang="zh-TW" altLang="zh-HK" sz="3600" dirty="0">
              <a:ea typeface="華康正顏楷體W7" panose="03000709000000000000" pitchFamily="65" charset="-120"/>
            </a:endParaRPr>
          </a:p>
          <a:p>
            <a:pPr>
              <a:spcBef>
                <a:spcPts val="0"/>
              </a:spcBef>
            </a:pPr>
            <a:r>
              <a:rPr lang="en-US" altLang="zh-HK" sz="3600" dirty="0">
                <a:solidFill>
                  <a:srgbClr val="FF0000"/>
                </a:solidFill>
                <a:ea typeface="華康正顏楷體W7" panose="03000709000000000000" pitchFamily="65" charset="-120"/>
              </a:rPr>
              <a:t> </a:t>
            </a:r>
            <a:r>
              <a:rPr lang="zh-TW" altLang="zh-HK" sz="3600" dirty="0" smtClean="0">
                <a:solidFill>
                  <a:srgbClr val="FF0000"/>
                </a:solidFill>
                <a:ea typeface="華康正顏楷體W7" panose="03000709000000000000" pitchFamily="65" charset="-120"/>
              </a:rPr>
              <a:t>伍煥貞</a:t>
            </a:r>
            <a:r>
              <a:rPr lang="zh-TW" altLang="zh-HK" sz="3600" dirty="0">
                <a:ea typeface="華康正顏楷體W7" panose="03000709000000000000" pitchFamily="65" charset="-120"/>
              </a:rPr>
              <a:t>老師教我要理助我領</a:t>
            </a:r>
            <a:r>
              <a:rPr lang="zh-TW" altLang="zh-HK" sz="3600" dirty="0" smtClean="0">
                <a:ea typeface="華康正顏楷體W7" panose="03000709000000000000" pitchFamily="65" charset="-120"/>
              </a:rPr>
              <a:t>洗</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澳門</a:t>
            </a:r>
            <a:r>
              <a:rPr lang="zh-TW" altLang="zh-HK" sz="3600" dirty="0">
                <a:ea typeface="華康正顏楷體W7" panose="03000709000000000000" pitchFamily="65" charset="-120"/>
              </a:rPr>
              <a:t>慈</a:t>
            </a:r>
            <a:r>
              <a:rPr lang="zh-TW" altLang="zh-HK" sz="3600" dirty="0" smtClean="0">
                <a:ea typeface="華康正顏楷體W7" panose="03000709000000000000" pitchFamily="65" charset="-120"/>
              </a:rPr>
              <a:t>幼</a:t>
            </a:r>
            <a:endParaRPr lang="en-US" altLang="zh-TW" sz="3600" dirty="0" smtClean="0">
              <a:ea typeface="華康正顏楷體W7" panose="03000709000000000000" pitchFamily="65" charset="-120"/>
            </a:endParaRPr>
          </a:p>
          <a:p>
            <a:pPr>
              <a:spcBef>
                <a:spcPts val="0"/>
              </a:spcBef>
            </a:pPr>
            <a:r>
              <a:rPr lang="zh-TW" altLang="zh-HK" sz="3600" dirty="0" smtClean="0">
                <a:ea typeface="華康正顏楷體W7" panose="03000709000000000000" pitchFamily="65" charset="-120"/>
              </a:rPr>
              <a:t>中學</a:t>
            </a:r>
            <a:r>
              <a:rPr lang="zh-TW" altLang="zh-HK" sz="3600" dirty="0">
                <a:ea typeface="華康正顏楷體W7" panose="03000709000000000000" pitchFamily="65" charset="-120"/>
              </a:rPr>
              <a:t>的</a:t>
            </a:r>
            <a:r>
              <a:rPr lang="zh-TW" altLang="zh-HK" sz="3600" dirty="0">
                <a:solidFill>
                  <a:srgbClr val="FF0000"/>
                </a:solidFill>
                <a:ea typeface="華康正顏楷體W7" panose="03000709000000000000" pitchFamily="65" charset="-120"/>
              </a:rPr>
              <a:t>葉際趨</a:t>
            </a:r>
            <a:r>
              <a:rPr lang="zh-TW" altLang="zh-HK" sz="3600" dirty="0" smtClean="0">
                <a:ea typeface="華康正顏楷體W7" panose="03000709000000000000" pitchFamily="65" charset="-120"/>
              </a:rPr>
              <a:t>修士</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是我</a:t>
            </a:r>
            <a:r>
              <a:rPr lang="zh-TW" altLang="en-US" sz="3600" dirty="0" smtClean="0">
                <a:ea typeface="華康正顏楷體W7" panose="03000709000000000000" pitchFamily="65" charset="-120"/>
              </a:rPr>
              <a:t>決心</a:t>
            </a:r>
            <a:r>
              <a:rPr lang="zh-TW" altLang="zh-HK" sz="3600" dirty="0" smtClean="0">
                <a:ea typeface="華康正顏楷體W7" panose="03000709000000000000" pitchFamily="65" charset="-120"/>
              </a:rPr>
              <a:t>做</a:t>
            </a:r>
            <a:r>
              <a:rPr lang="zh-TW" altLang="zh-HK" sz="3600" dirty="0">
                <a:ea typeface="華康正顏楷體W7" panose="03000709000000000000" pitchFamily="65" charset="-120"/>
              </a:rPr>
              <a:t>善牧的好表</a:t>
            </a:r>
            <a:r>
              <a:rPr lang="zh-TW" altLang="zh-HK" sz="3600" dirty="0" smtClean="0">
                <a:ea typeface="華康正顏楷體W7" panose="03000709000000000000" pitchFamily="65" charset="-120"/>
              </a:rPr>
              <a:t>樣</a:t>
            </a:r>
            <a:endParaRPr lang="zh-TW" altLang="zh-HK" sz="3600" dirty="0">
              <a:ea typeface="華康正顏楷體W7" panose="03000709000000000000" pitchFamily="65" charset="-120"/>
            </a:endParaRPr>
          </a:p>
          <a:p>
            <a:pPr>
              <a:lnSpc>
                <a:spcPts val="3800"/>
              </a:lnSpc>
              <a:spcBef>
                <a:spcPts val="0"/>
              </a:spcBef>
            </a:pPr>
            <a:r>
              <a:rPr lang="en-US" altLang="zh-HK" sz="3600" dirty="0">
                <a:solidFill>
                  <a:srgbClr val="0000FF"/>
                </a:solidFill>
                <a:ea typeface="華康正顏楷體W7" panose="03000709000000000000" pitchFamily="65" charset="-120"/>
              </a:rPr>
              <a:t>Ms. Ng </a:t>
            </a:r>
            <a:r>
              <a:rPr lang="en-US" altLang="zh-HK" sz="3600" dirty="0" err="1">
                <a:solidFill>
                  <a:srgbClr val="0000FF"/>
                </a:solidFill>
                <a:ea typeface="華康正顏楷體W7" panose="03000709000000000000" pitchFamily="65" charset="-120"/>
              </a:rPr>
              <a:t>Woon</a:t>
            </a:r>
            <a:r>
              <a:rPr lang="en-US" altLang="zh-HK" sz="3600" dirty="0">
                <a:solidFill>
                  <a:srgbClr val="0000FF"/>
                </a:solidFill>
                <a:ea typeface="華康正顏楷體W7" panose="03000709000000000000" pitchFamily="65" charset="-120"/>
              </a:rPr>
              <a:t>-Ching </a:t>
            </a:r>
            <a:r>
              <a:rPr lang="en-US" altLang="zh-HK" sz="3600" dirty="0">
                <a:ea typeface="華康正顏楷體W7" panose="03000709000000000000" pitchFamily="65" charset="-120"/>
              </a:rPr>
              <a:t>taught me Catechism to prepare me for baptism</a:t>
            </a:r>
            <a:r>
              <a:rPr lang="en-US" altLang="zh-HK" sz="3600" dirty="0" smtClean="0">
                <a:ea typeface="華康正顏楷體W7" panose="03000709000000000000" pitchFamily="65" charset="-120"/>
              </a:rPr>
              <a:t>. </a:t>
            </a:r>
            <a:r>
              <a:rPr lang="en-US" altLang="zh-HK" sz="3600" dirty="0" smtClean="0">
                <a:solidFill>
                  <a:srgbClr val="0000FF"/>
                </a:solidFill>
                <a:ea typeface="華康正顏楷體W7" panose="03000709000000000000" pitchFamily="65" charset="-120"/>
              </a:rPr>
              <a:t>Bro</a:t>
            </a:r>
            <a:r>
              <a:rPr lang="en-US" altLang="zh-HK" sz="3600" dirty="0">
                <a:solidFill>
                  <a:srgbClr val="0000FF"/>
                </a:solidFill>
                <a:ea typeface="華康正顏楷體W7" panose="03000709000000000000" pitchFamily="65" charset="-120"/>
              </a:rPr>
              <a:t>. Peter </a:t>
            </a:r>
            <a:r>
              <a:rPr lang="en-US" altLang="zh-HK" sz="3600" dirty="0" err="1">
                <a:solidFill>
                  <a:srgbClr val="0000FF"/>
                </a:solidFill>
                <a:ea typeface="華康正顏楷體W7" panose="03000709000000000000" pitchFamily="65" charset="-120"/>
              </a:rPr>
              <a:t>Yeh</a:t>
            </a:r>
            <a:r>
              <a:rPr lang="en-US" altLang="zh-HK" sz="3600" dirty="0">
                <a:ea typeface="華康正顏楷體W7" panose="03000709000000000000" pitchFamily="65" charset="-120"/>
              </a:rPr>
              <a:t>, a Salesian in Macau was an exemplar of how to be a good shepherd</a:t>
            </a:r>
            <a:r>
              <a:rPr lang="en-US" altLang="zh-HK" sz="3600" dirty="0" smtClean="0">
                <a:ea typeface="華康正顏楷體W7" panose="03000709000000000000" pitchFamily="65" charset="-120"/>
              </a:rPr>
              <a:t>.</a:t>
            </a:r>
            <a:endParaRPr lang="zh-TW" altLang="zh-HK" sz="3600" dirty="0">
              <a:ea typeface="華康正顏楷體W7" panose="03000709000000000000" pitchFamily="65"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80720"/>
          </a:xfrm>
        </p:spPr>
        <p:txBody>
          <a:bodyPr/>
          <a:lstStyle/>
          <a:p>
            <a:r>
              <a:rPr lang="zh-TW" altLang="zh-HK" sz="3600" dirty="0">
                <a:solidFill>
                  <a:srgbClr val="FF0000"/>
                </a:solidFill>
                <a:ea typeface="華康正顏楷體W7" panose="03000709000000000000" pitchFamily="65" charset="-120"/>
              </a:rPr>
              <a:t>張雅各神父</a:t>
            </a:r>
            <a:r>
              <a:rPr lang="zh-TW" altLang="zh-HK" sz="3600" dirty="0">
                <a:ea typeface="華康正顏楷體W7" panose="03000709000000000000" pitchFamily="65" charset="-120"/>
              </a:rPr>
              <a:t>在我</a:t>
            </a:r>
            <a:r>
              <a:rPr lang="zh-TW" altLang="zh-HK" sz="3600" dirty="0">
                <a:solidFill>
                  <a:srgbClr val="0000FF"/>
                </a:solidFill>
                <a:ea typeface="華康正顏楷體W7" panose="03000709000000000000" pitchFamily="65" charset="-120"/>
              </a:rPr>
              <a:t>中二</a:t>
            </a:r>
            <a:r>
              <a:rPr lang="zh-TW" altLang="zh-HK" sz="3600" dirty="0">
                <a:ea typeface="華康正顏楷體W7" panose="03000709000000000000" pitchFamily="65" charset="-120"/>
              </a:rPr>
              <a:t>時鼓勵我在教外報紙</a:t>
            </a:r>
            <a:r>
              <a:rPr lang="zh-TW" altLang="zh-HK" sz="3600" dirty="0" smtClean="0">
                <a:ea typeface="華康正顏楷體W7" panose="03000709000000000000" pitchFamily="65" charset="-120"/>
              </a:rPr>
              <a:t>投稿</a:t>
            </a:r>
            <a:r>
              <a:rPr lang="en-US" altLang="zh-TW" sz="3600" dirty="0" smtClean="0">
                <a:ea typeface="華康正顏楷體W7" panose="03000709000000000000" pitchFamily="65" charset="-120"/>
              </a:rPr>
              <a:t>;</a:t>
            </a:r>
            <a:r>
              <a:rPr lang="zh-TW" altLang="zh-HK" sz="3600" dirty="0" smtClean="0">
                <a:solidFill>
                  <a:srgbClr val="FF0000"/>
                </a:solidFill>
                <a:ea typeface="華康正顏楷體W7" panose="03000709000000000000" pitchFamily="65" charset="-120"/>
              </a:rPr>
              <a:t>甘</a:t>
            </a:r>
            <a:r>
              <a:rPr lang="zh-TW" altLang="zh-HK" sz="3600" dirty="0">
                <a:solidFill>
                  <a:srgbClr val="FF0000"/>
                </a:solidFill>
                <a:ea typeface="華康正顏楷體W7" panose="03000709000000000000" pitchFamily="65" charset="-120"/>
              </a:rPr>
              <a:t>增佑神父</a:t>
            </a:r>
            <a:r>
              <a:rPr lang="zh-TW" altLang="zh-HK" sz="3600" dirty="0">
                <a:ea typeface="華康正顏楷體W7" panose="03000709000000000000" pitchFamily="65" charset="-120"/>
              </a:rPr>
              <a:t>是我的音樂</a:t>
            </a:r>
            <a:r>
              <a:rPr lang="zh-TW" altLang="zh-HK" sz="3600" dirty="0" smtClean="0">
                <a:ea typeface="華康正顏楷體W7" panose="03000709000000000000" pitchFamily="65" charset="-120"/>
              </a:rPr>
              <a:t>啟蒙</a:t>
            </a:r>
            <a:r>
              <a:rPr lang="en-US" altLang="zh-TW" sz="3600" dirty="0" smtClean="0">
                <a:ea typeface="華康正顏楷體W7" panose="03000709000000000000" pitchFamily="65" charset="-120"/>
              </a:rPr>
              <a:t>;</a:t>
            </a:r>
            <a:r>
              <a:rPr lang="zh-TW" altLang="zh-HK" sz="3600" dirty="0" smtClean="0">
                <a:solidFill>
                  <a:srgbClr val="FF0000"/>
                </a:solidFill>
                <a:ea typeface="華康正顏楷體W7" panose="03000709000000000000" pitchFamily="65" charset="-120"/>
              </a:rPr>
              <a:t>莊宗澤</a:t>
            </a:r>
            <a:r>
              <a:rPr lang="zh-TW" altLang="zh-HK" sz="3600" dirty="0">
                <a:solidFill>
                  <a:srgbClr val="FF0000"/>
                </a:solidFill>
                <a:ea typeface="華康正顏楷體W7" panose="03000709000000000000" pitchFamily="65" charset="-120"/>
              </a:rPr>
              <a:t>神父</a:t>
            </a:r>
            <a:r>
              <a:rPr lang="zh-TW" altLang="zh-HK" sz="3600" dirty="0">
                <a:ea typeface="華康正顏楷體W7" panose="03000709000000000000" pitchFamily="65" charset="-120"/>
              </a:rPr>
              <a:t>教我吹笛和講</a:t>
            </a:r>
            <a:r>
              <a:rPr lang="zh-TW" altLang="zh-HK" sz="3600" dirty="0" smtClean="0">
                <a:ea typeface="華康正顏楷體W7" panose="03000709000000000000" pitchFamily="65" charset="-120"/>
              </a:rPr>
              <a:t>普通話</a:t>
            </a:r>
            <a:r>
              <a:rPr lang="en-US" altLang="zh-TW" sz="3600" dirty="0" smtClean="0">
                <a:ea typeface="華康正顏楷體W7" panose="03000709000000000000" pitchFamily="65" charset="-120"/>
              </a:rPr>
              <a:t>.</a:t>
            </a:r>
            <a:r>
              <a:rPr lang="zh-TW" altLang="en-US" sz="3600" dirty="0" smtClean="0">
                <a:ea typeface="華康正顏楷體W7" panose="03000709000000000000" pitchFamily="65" charset="-120"/>
              </a:rPr>
              <a:t>這些「技能」</a:t>
            </a:r>
            <a:r>
              <a:rPr lang="zh-TW" altLang="zh-HK" sz="3600" dirty="0" smtClean="0">
                <a:ea typeface="華康正顏楷體W7" panose="03000709000000000000" pitchFamily="65" charset="-120"/>
              </a:rPr>
              <a:t>對</a:t>
            </a:r>
            <a:r>
              <a:rPr lang="zh-TW" altLang="zh-HK" sz="3600" dirty="0">
                <a:ea typeface="華康正顏楷體W7" panose="03000709000000000000" pitchFamily="65" charset="-120"/>
              </a:rPr>
              <a:t>我在</a:t>
            </a:r>
            <a:r>
              <a:rPr lang="zh-TW" altLang="zh-HK" sz="3600" dirty="0" smtClean="0">
                <a:ea typeface="華康正顏楷體W7" panose="03000709000000000000" pitchFamily="65" charset="-120"/>
              </a:rPr>
              <a:t>國內</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加拿大</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澳洲</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紐西蘭</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台灣</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東南亞</a:t>
            </a:r>
            <a:r>
              <a:rPr lang="zh-TW" altLang="zh-HK" sz="3600" dirty="0">
                <a:ea typeface="華康正顏楷體W7" panose="03000709000000000000" pitchFamily="65" charset="-120"/>
              </a:rPr>
              <a:t>等</a:t>
            </a:r>
            <a:r>
              <a:rPr lang="zh-TW" altLang="zh-HK" sz="3600" dirty="0" smtClean="0">
                <a:ea typeface="華康正顏楷體W7" panose="03000709000000000000" pitchFamily="65" charset="-120"/>
              </a:rPr>
              <a:t>地</a:t>
            </a:r>
            <a:endParaRPr lang="en-US" altLang="zh-TW" sz="3600" dirty="0" smtClean="0">
              <a:ea typeface="華康正顏楷體W7" panose="03000709000000000000" pitchFamily="65" charset="-120"/>
            </a:endParaRPr>
          </a:p>
          <a:p>
            <a:pPr>
              <a:spcBef>
                <a:spcPts val="0"/>
              </a:spcBef>
            </a:pPr>
            <a:r>
              <a:rPr lang="zh-TW" altLang="zh-HK" sz="3600" dirty="0" smtClean="0">
                <a:ea typeface="華康正顏楷體W7" panose="03000709000000000000" pitchFamily="65" charset="-120"/>
              </a:rPr>
              <a:t>向</a:t>
            </a:r>
            <a:r>
              <a:rPr lang="zh-TW" altLang="zh-HK" sz="3600" dirty="0">
                <a:ea typeface="華康正顏楷體W7" panose="03000709000000000000" pitchFamily="65" charset="-120"/>
              </a:rPr>
              <a:t>華人福傳的助力甚</a:t>
            </a:r>
            <a:r>
              <a:rPr lang="zh-TW" altLang="zh-HK" sz="3600" dirty="0" smtClean="0">
                <a:ea typeface="華康正顏楷體W7" panose="03000709000000000000" pitchFamily="65" charset="-120"/>
              </a:rPr>
              <a:t>大</a:t>
            </a:r>
            <a:r>
              <a:rPr lang="en-US" altLang="zh-TW" sz="3600" dirty="0" smtClean="0">
                <a:ea typeface="華康正顏楷體W7" panose="03000709000000000000" pitchFamily="65" charset="-120"/>
              </a:rPr>
              <a:t>.</a:t>
            </a:r>
            <a:endParaRPr lang="zh-TW" altLang="zh-HK" sz="3600" dirty="0">
              <a:ea typeface="華康正顏楷體W7" panose="03000709000000000000" pitchFamily="65" charset="-120"/>
            </a:endParaRPr>
          </a:p>
          <a:p>
            <a:pPr>
              <a:lnSpc>
                <a:spcPts val="3200"/>
              </a:lnSpc>
              <a:spcBef>
                <a:spcPts val="0"/>
              </a:spcBef>
            </a:pPr>
            <a:r>
              <a:rPr lang="en-US" altLang="zh-HK" sz="3000" dirty="0">
                <a:solidFill>
                  <a:srgbClr val="0000FF"/>
                </a:solidFill>
                <a:ea typeface="華康正顏楷體W7" panose="03000709000000000000" pitchFamily="65" charset="-120"/>
              </a:rPr>
              <a:t>Fr. James Chang </a:t>
            </a:r>
            <a:r>
              <a:rPr lang="en-US" altLang="zh-HK" sz="3000" dirty="0">
                <a:ea typeface="華康正顏楷體W7" panose="03000709000000000000" pitchFamily="65" charset="-120"/>
              </a:rPr>
              <a:t>encouraged me to write articles in the lay newspapers when I was in Form 2.</a:t>
            </a:r>
            <a:endParaRPr lang="zh-TW" altLang="zh-HK" sz="3000" dirty="0">
              <a:ea typeface="華康正顏楷體W7" panose="03000709000000000000" pitchFamily="65" charset="-120"/>
            </a:endParaRPr>
          </a:p>
          <a:p>
            <a:pPr>
              <a:lnSpc>
                <a:spcPts val="3200"/>
              </a:lnSpc>
              <a:spcBef>
                <a:spcPts val="0"/>
              </a:spcBef>
            </a:pPr>
            <a:r>
              <a:rPr lang="en-US" altLang="zh-HK" sz="3000" dirty="0">
                <a:solidFill>
                  <a:srgbClr val="0000FF"/>
                </a:solidFill>
                <a:ea typeface="華康正顏楷體W7" panose="03000709000000000000" pitchFamily="65" charset="-120"/>
              </a:rPr>
              <a:t>Fr. Joseph </a:t>
            </a:r>
            <a:r>
              <a:rPr lang="en-US" altLang="zh-HK" sz="3000" dirty="0" err="1">
                <a:solidFill>
                  <a:srgbClr val="0000FF"/>
                </a:solidFill>
                <a:ea typeface="華康正顏楷體W7" panose="03000709000000000000" pitchFamily="65" charset="-120"/>
              </a:rPr>
              <a:t>Gan</a:t>
            </a:r>
            <a:r>
              <a:rPr lang="en-US" altLang="zh-HK" sz="3000" dirty="0">
                <a:solidFill>
                  <a:srgbClr val="0000FF"/>
                </a:solidFill>
                <a:ea typeface="華康正顏楷體W7" panose="03000709000000000000" pitchFamily="65" charset="-120"/>
              </a:rPr>
              <a:t> </a:t>
            </a:r>
            <a:r>
              <a:rPr lang="en-US" altLang="zh-HK" sz="3000" dirty="0">
                <a:ea typeface="華康正顏楷體W7" panose="03000709000000000000" pitchFamily="65" charset="-120"/>
              </a:rPr>
              <a:t>inspired my musical </a:t>
            </a:r>
            <a:r>
              <a:rPr lang="en-US" altLang="zh-HK" sz="3000" dirty="0" err="1">
                <a:ea typeface="華康正顏楷體W7" panose="03000709000000000000" pitchFamily="65" charset="-120"/>
              </a:rPr>
              <a:t>endeavours</a:t>
            </a:r>
            <a:r>
              <a:rPr lang="en-US" altLang="zh-HK" sz="3000" dirty="0">
                <a:ea typeface="華康正顏楷體W7" panose="03000709000000000000" pitchFamily="65" charset="-120"/>
              </a:rPr>
              <a:t>.</a:t>
            </a:r>
            <a:endParaRPr lang="zh-TW" altLang="zh-HK" sz="3000" dirty="0">
              <a:ea typeface="華康正顏楷體W7" panose="03000709000000000000" pitchFamily="65" charset="-120"/>
            </a:endParaRPr>
          </a:p>
          <a:p>
            <a:pPr>
              <a:lnSpc>
                <a:spcPts val="3200"/>
              </a:lnSpc>
              <a:spcBef>
                <a:spcPts val="0"/>
              </a:spcBef>
            </a:pPr>
            <a:r>
              <a:rPr lang="en-US" altLang="zh-HK" sz="3000" dirty="0">
                <a:solidFill>
                  <a:srgbClr val="0000FF"/>
                </a:solidFill>
                <a:ea typeface="華康正顏楷體W7" panose="03000709000000000000" pitchFamily="65" charset="-120"/>
              </a:rPr>
              <a:t>Fr. Giles Chong </a:t>
            </a:r>
            <a:r>
              <a:rPr lang="en-US" altLang="zh-HK" sz="3000" dirty="0">
                <a:ea typeface="華康正顏楷體W7" panose="03000709000000000000" pitchFamily="65" charset="-120"/>
              </a:rPr>
              <a:t>taught me to play the flute and speak Mandarin. </a:t>
            </a:r>
            <a:endParaRPr lang="zh-TW" altLang="zh-HK" sz="3000" dirty="0">
              <a:ea typeface="華康正顏楷體W7" panose="03000709000000000000" pitchFamily="65" charset="-120"/>
            </a:endParaRPr>
          </a:p>
          <a:p>
            <a:pPr>
              <a:lnSpc>
                <a:spcPts val="3200"/>
              </a:lnSpc>
              <a:spcBef>
                <a:spcPts val="0"/>
              </a:spcBef>
            </a:pPr>
            <a:r>
              <a:rPr lang="en-US" altLang="zh-HK" sz="3000" dirty="0">
                <a:ea typeface="華康正顏楷體W7" panose="03000709000000000000" pitchFamily="65" charset="-120"/>
              </a:rPr>
              <a:t>These skills facilitated evangelization work in Mainland China, Canada, Australia, New Zealand, Taiwan and Southeast Asia.</a:t>
            </a:r>
            <a:endParaRPr lang="zh-TW" altLang="zh-HK" sz="3000" dirty="0">
              <a:ea typeface="華康正顏楷體W7" panose="03000709000000000000" pitchFamily="65"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480720"/>
          </a:xfrm>
        </p:spPr>
        <p:txBody>
          <a:bodyPr/>
          <a:lstStyle/>
          <a:p>
            <a:pPr>
              <a:spcBef>
                <a:spcPts val="0"/>
              </a:spcBef>
            </a:pPr>
            <a:r>
              <a:rPr lang="zh-TW" altLang="zh-HK" sz="3600" dirty="0">
                <a:solidFill>
                  <a:srgbClr val="FF0000"/>
                </a:solidFill>
                <a:ea typeface="華康正顏楷體W7" panose="03000709000000000000" pitchFamily="65" charset="-120"/>
              </a:rPr>
              <a:t>鄭生來神父</a:t>
            </a:r>
            <a:r>
              <a:rPr lang="zh-TW" altLang="zh-HK" sz="3600" dirty="0">
                <a:ea typeface="華康正顏楷體W7" panose="03000709000000000000" pitchFamily="65" charset="-120"/>
              </a:rPr>
              <a:t>與</a:t>
            </a:r>
            <a:r>
              <a:rPr lang="zh-TW" altLang="zh-HK" sz="3600" dirty="0">
                <a:solidFill>
                  <a:srgbClr val="FF0000"/>
                </a:solidFill>
                <a:ea typeface="華康正顏楷體W7" panose="03000709000000000000" pitchFamily="65" charset="-120"/>
              </a:rPr>
              <a:t>關俊棠神父</a:t>
            </a:r>
            <a:r>
              <a:rPr lang="zh-TW" altLang="zh-HK" sz="3600" dirty="0">
                <a:ea typeface="華康正顏楷體W7" panose="03000709000000000000" pitchFamily="65" charset="-120"/>
              </a:rPr>
              <a:t>是我福傳路上的同行</a:t>
            </a:r>
            <a:r>
              <a:rPr lang="zh-TW" altLang="zh-HK" sz="3600" dirty="0" smtClean="0">
                <a:ea typeface="華康正顏楷體W7" panose="03000709000000000000" pitchFamily="65" charset="-120"/>
              </a:rPr>
              <a:t>者</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比利時</a:t>
            </a:r>
            <a:r>
              <a:rPr lang="zh-TW" altLang="zh-HK" sz="3600" dirty="0">
                <a:ea typeface="華康正顏楷體W7" panose="03000709000000000000" pitchFamily="65" charset="-120"/>
              </a:rPr>
              <a:t>的</a:t>
            </a:r>
            <a:r>
              <a:rPr lang="zh-TW" altLang="zh-HK" sz="3600" dirty="0">
                <a:solidFill>
                  <a:srgbClr val="FF0000"/>
                </a:solidFill>
                <a:ea typeface="華康正顏楷體W7" panose="03000709000000000000" pitchFamily="65" charset="-120"/>
              </a:rPr>
              <a:t>韓德力神父</a:t>
            </a:r>
            <a:r>
              <a:rPr lang="zh-TW" altLang="zh-HK" sz="3600" dirty="0">
                <a:ea typeface="華康正顏楷體W7" panose="03000709000000000000" pitchFamily="65" charset="-120"/>
              </a:rPr>
              <a:t>給我示範了真正傳教士的風采是</a:t>
            </a:r>
            <a:r>
              <a:rPr lang="en-US" altLang="zh-HK" sz="3600" dirty="0">
                <a:ea typeface="華康正顏楷體W7" panose="03000709000000000000" pitchFamily="65" charset="-120"/>
              </a:rPr>
              <a:t>: begin, beget, be </a:t>
            </a:r>
            <a:r>
              <a:rPr lang="en-US" altLang="zh-HK" sz="3600" dirty="0" smtClean="0">
                <a:ea typeface="華康正顏楷體W7" panose="03000709000000000000" pitchFamily="65" charset="-120"/>
              </a:rPr>
              <a:t>gone</a:t>
            </a:r>
          </a:p>
          <a:p>
            <a:pPr>
              <a:spcBef>
                <a:spcPts val="0"/>
              </a:spcBef>
            </a:pPr>
            <a:r>
              <a:rPr lang="zh-TW" altLang="zh-HK" sz="3600" dirty="0" smtClean="0">
                <a:ea typeface="華康正顏楷體W7" panose="03000709000000000000" pitchFamily="65" charset="-120"/>
              </a:rPr>
              <a:t>（建立</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培養接班人</a:t>
            </a:r>
            <a:r>
              <a:rPr lang="en-US" altLang="zh-TW" sz="3600" dirty="0" smtClean="0">
                <a:ea typeface="華康正顏楷體W7" panose="03000709000000000000" pitchFamily="65" charset="-120"/>
              </a:rPr>
              <a:t>,</a:t>
            </a:r>
            <a:r>
              <a:rPr lang="zh-TW" altLang="zh-HK" sz="3600" dirty="0" smtClean="0">
                <a:ea typeface="華康正顏楷體W7" panose="03000709000000000000" pitchFamily="65" charset="-120"/>
              </a:rPr>
              <a:t>離開）</a:t>
            </a:r>
            <a:r>
              <a:rPr lang="en-US" altLang="zh-TW" sz="3600" dirty="0" smtClean="0">
                <a:ea typeface="華康正顏楷體W7" panose="03000709000000000000" pitchFamily="65" charset="-120"/>
              </a:rPr>
              <a:t>.</a:t>
            </a:r>
            <a:endParaRPr lang="zh-TW" altLang="zh-HK" sz="3600" dirty="0">
              <a:ea typeface="華康正顏楷體W7" panose="03000709000000000000" pitchFamily="65" charset="-120"/>
            </a:endParaRPr>
          </a:p>
          <a:p>
            <a:pPr>
              <a:lnSpc>
                <a:spcPts val="3800"/>
              </a:lnSpc>
              <a:spcBef>
                <a:spcPts val="600"/>
              </a:spcBef>
            </a:pPr>
            <a:r>
              <a:rPr lang="en-US" altLang="zh-HK" sz="3600" dirty="0">
                <a:solidFill>
                  <a:srgbClr val="0000FF"/>
                </a:solidFill>
                <a:ea typeface="華康正顏楷體W7" panose="03000709000000000000" pitchFamily="65" charset="-120"/>
              </a:rPr>
              <a:t>Fr. Anthony Cheng </a:t>
            </a:r>
            <a:r>
              <a:rPr lang="en-US" altLang="zh-HK" sz="3600" dirty="0">
                <a:ea typeface="華康正顏楷體W7" panose="03000709000000000000" pitchFamily="65" charset="-120"/>
              </a:rPr>
              <a:t>and </a:t>
            </a:r>
            <a:r>
              <a:rPr lang="en-US" altLang="zh-HK" sz="3600" dirty="0">
                <a:solidFill>
                  <a:srgbClr val="0000FF"/>
                </a:solidFill>
                <a:ea typeface="華康正顏楷體W7" panose="03000709000000000000" pitchFamily="65" charset="-120"/>
              </a:rPr>
              <a:t>Fr. Thomas Kwan </a:t>
            </a:r>
            <a:r>
              <a:rPr lang="en-US" altLang="zh-HK" sz="3600" dirty="0">
                <a:ea typeface="華康正顏楷體W7" panose="03000709000000000000" pitchFamily="65" charset="-120"/>
              </a:rPr>
              <a:t>have been my companions on the </a:t>
            </a:r>
            <a:r>
              <a:rPr lang="en-US" altLang="zh-HK" sz="3600" dirty="0" err="1">
                <a:ea typeface="華康正顏楷體W7" panose="03000709000000000000" pitchFamily="65" charset="-120"/>
              </a:rPr>
              <a:t>evangelisation</a:t>
            </a:r>
            <a:r>
              <a:rPr lang="en-US" altLang="zh-HK" sz="3600" dirty="0">
                <a:ea typeface="華康正顏楷體W7" panose="03000709000000000000" pitchFamily="65" charset="-120"/>
              </a:rPr>
              <a:t> journey. </a:t>
            </a:r>
            <a:endParaRPr lang="zh-TW" altLang="zh-HK" sz="3600" dirty="0">
              <a:ea typeface="華康正顏楷體W7" panose="03000709000000000000" pitchFamily="65" charset="-120"/>
            </a:endParaRPr>
          </a:p>
          <a:p>
            <a:pPr>
              <a:lnSpc>
                <a:spcPts val="3800"/>
              </a:lnSpc>
              <a:spcBef>
                <a:spcPts val="600"/>
              </a:spcBef>
            </a:pPr>
            <a:r>
              <a:rPr lang="en-US" altLang="zh-HK" sz="3600" dirty="0">
                <a:solidFill>
                  <a:srgbClr val="0000FF"/>
                </a:solidFill>
                <a:ea typeface="華康正顏楷體W7" panose="03000709000000000000" pitchFamily="65" charset="-120"/>
              </a:rPr>
              <a:t>Fr. </a:t>
            </a:r>
            <a:r>
              <a:rPr lang="en-US" altLang="zh-HK" sz="3600" dirty="0" err="1">
                <a:solidFill>
                  <a:srgbClr val="0000FF"/>
                </a:solidFill>
                <a:ea typeface="華康正顏楷體W7" panose="03000709000000000000" pitchFamily="65" charset="-120"/>
              </a:rPr>
              <a:t>Jeroom</a:t>
            </a:r>
            <a:r>
              <a:rPr lang="en-US" altLang="zh-HK" sz="3600" dirty="0">
                <a:solidFill>
                  <a:srgbClr val="0000FF"/>
                </a:solidFill>
                <a:ea typeface="華康正顏楷體W7" panose="03000709000000000000" pitchFamily="65" charset="-120"/>
              </a:rPr>
              <a:t> </a:t>
            </a:r>
            <a:r>
              <a:rPr lang="en-US" altLang="zh-HK" sz="3600" dirty="0" err="1">
                <a:solidFill>
                  <a:srgbClr val="0000FF"/>
                </a:solidFill>
                <a:ea typeface="華康正顏楷體W7" panose="03000709000000000000" pitchFamily="65" charset="-120"/>
              </a:rPr>
              <a:t>Heyndrickx</a:t>
            </a:r>
            <a:r>
              <a:rPr lang="en-US" altLang="zh-HK" sz="3600" dirty="0">
                <a:solidFill>
                  <a:srgbClr val="0000FF"/>
                </a:solidFill>
                <a:ea typeface="華康正顏楷體W7" panose="03000709000000000000" pitchFamily="65" charset="-120"/>
              </a:rPr>
              <a:t> </a:t>
            </a:r>
            <a:r>
              <a:rPr lang="en-US" altLang="zh-HK" sz="3600" dirty="0">
                <a:ea typeface="華康正顏楷體W7" panose="03000709000000000000" pitchFamily="65" charset="-120"/>
              </a:rPr>
              <a:t>of Belgium showed me the spirit of a true missionary: begin, beget, be gone (starting, nurturing successors and leaving</a:t>
            </a:r>
            <a:r>
              <a:rPr lang="en-US" altLang="zh-HK" sz="3600" dirty="0" smtClean="0">
                <a:ea typeface="華康正顏楷體W7" panose="03000709000000000000" pitchFamily="65" charset="-120"/>
              </a:rPr>
              <a:t>).</a:t>
            </a:r>
            <a:endParaRPr lang="zh-TW" altLang="zh-HK" sz="3600" dirty="0">
              <a:ea typeface="華康正顏楷體W7" panose="03000709000000000000" pitchFamily="65" charset="-120"/>
            </a:endParaRPr>
          </a:p>
        </p:txBody>
      </p:sp>
    </p:spTree>
    <p:extLst>
      <p:ext uri="{BB962C8B-B14F-4D97-AF65-F5344CB8AC3E}">
        <p14:creationId xmlns="" xmlns:p14="http://schemas.microsoft.com/office/powerpoint/2010/main" val="37111867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264696"/>
          </a:xfrm>
        </p:spPr>
        <p:txBody>
          <a:bodyPr/>
          <a:lstStyle/>
          <a:p>
            <a:pPr>
              <a:lnSpc>
                <a:spcPts val="4400"/>
              </a:lnSpc>
              <a:spcBef>
                <a:spcPts val="0"/>
              </a:spcBef>
            </a:pPr>
            <a:r>
              <a:rPr lang="zh-TW" altLang="zh-HK" sz="4000" dirty="0">
                <a:ea typeface="華康正顏楷體W7" panose="03000709000000000000" pitchFamily="65" charset="-120"/>
              </a:rPr>
              <a:t>我今天做神父越做越</a:t>
            </a:r>
            <a:r>
              <a:rPr lang="zh-TW" altLang="zh-HK" sz="4000" dirty="0" smtClean="0">
                <a:ea typeface="華康正顏楷體W7" panose="03000709000000000000" pitchFamily="65" charset="-120"/>
              </a:rPr>
              <a:t>起勁</a:t>
            </a:r>
            <a:r>
              <a:rPr lang="en-US" altLang="zh-TW" sz="4000" dirty="0" smtClean="0">
                <a:ea typeface="華康正顏楷體W7" panose="03000709000000000000" pitchFamily="65" charset="-120"/>
              </a:rPr>
              <a:t>,</a:t>
            </a:r>
          </a:p>
          <a:p>
            <a:pPr>
              <a:lnSpc>
                <a:spcPts val="4400"/>
              </a:lnSpc>
              <a:spcBef>
                <a:spcPts val="0"/>
              </a:spcBef>
            </a:pPr>
            <a:r>
              <a:rPr lang="zh-TW" altLang="zh-HK" sz="4000" dirty="0" smtClean="0">
                <a:ea typeface="華康正顏楷體W7" panose="03000709000000000000" pitchFamily="65" charset="-120"/>
              </a:rPr>
              <a:t>有賴</a:t>
            </a:r>
            <a:r>
              <a:rPr lang="zh-TW" altLang="en-US" sz="4000" dirty="0" smtClean="0">
                <a:ea typeface="華康正顏楷體W7" panose="03000709000000000000" pitchFamily="65" charset="-120"/>
              </a:rPr>
              <a:t>你們和以下朋友</a:t>
            </a:r>
            <a:r>
              <a:rPr lang="zh-TW" altLang="zh-HK" sz="4000" dirty="0" smtClean="0">
                <a:ea typeface="華康正顏楷體W7" panose="03000709000000000000" pitchFamily="65" charset="-120"/>
              </a:rPr>
              <a:t>的支持</a:t>
            </a:r>
            <a:r>
              <a:rPr lang="en-US" altLang="zh-TW" sz="4000" dirty="0" smtClean="0">
                <a:ea typeface="華康正顏楷體W7" panose="03000709000000000000" pitchFamily="65" charset="-120"/>
              </a:rPr>
              <a:t>:</a:t>
            </a:r>
            <a:endParaRPr lang="zh-TW" altLang="zh-HK" sz="4000" dirty="0">
              <a:ea typeface="華康正顏楷體W7" panose="03000709000000000000" pitchFamily="65" charset="-120"/>
            </a:endParaRPr>
          </a:p>
          <a:p>
            <a:pPr>
              <a:lnSpc>
                <a:spcPts val="3400"/>
              </a:lnSpc>
              <a:spcBef>
                <a:spcPts val="0"/>
              </a:spcBef>
            </a:pPr>
            <a:r>
              <a:rPr lang="en-US" altLang="zh-HK" dirty="0">
                <a:ea typeface="華康正顏楷體W7" panose="03000709000000000000" pitchFamily="65" charset="-120"/>
              </a:rPr>
              <a:t>I also owe my undiminished enthusiasm as a priest today to the support of</a:t>
            </a:r>
            <a:endParaRPr lang="zh-TW" altLang="zh-HK" dirty="0">
              <a:ea typeface="華康正顏楷體W7" panose="03000709000000000000" pitchFamily="65" charset="-120"/>
            </a:endParaRPr>
          </a:p>
          <a:p>
            <a:pPr>
              <a:lnSpc>
                <a:spcPts val="4600"/>
              </a:lnSpc>
              <a:spcBef>
                <a:spcPts val="0"/>
              </a:spcBef>
            </a:pPr>
            <a:r>
              <a:rPr lang="zh-TW" altLang="zh-HK" sz="4000" dirty="0" smtClean="0">
                <a:ea typeface="華康正顏楷體W7" panose="03000709000000000000" pitchFamily="65" charset="-120"/>
              </a:rPr>
              <a:t>首</a:t>
            </a:r>
            <a:r>
              <a:rPr lang="zh-TW" altLang="zh-HK" sz="4000" dirty="0">
                <a:ea typeface="華康正顏楷體W7" panose="03000709000000000000" pitchFamily="65" charset="-120"/>
              </a:rPr>
              <a:t>先是教研</a:t>
            </a:r>
            <a:r>
              <a:rPr lang="zh-TW" altLang="zh-HK" sz="4000" dirty="0" smtClean="0">
                <a:solidFill>
                  <a:srgbClr val="FF0000"/>
                </a:solidFill>
                <a:ea typeface="華康正顏楷體W7" panose="03000709000000000000" pitchFamily="65" charset="-120"/>
              </a:rPr>
              <a:t>董事會</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沒有他們</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教研</a:t>
            </a:r>
            <a:r>
              <a:rPr lang="zh-TW" altLang="zh-HK" sz="4000" dirty="0">
                <a:ea typeface="華康正顏楷體W7" panose="03000709000000000000" pitchFamily="65" charset="-120"/>
              </a:rPr>
              <a:t>不能</a:t>
            </a:r>
            <a:r>
              <a:rPr lang="zh-TW" altLang="zh-HK" sz="4000" dirty="0" smtClean="0">
                <a:ea typeface="華康正顏楷體W7" panose="03000709000000000000" pitchFamily="65" charset="-120"/>
              </a:rPr>
              <a:t>存在</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創</a:t>
            </a:r>
            <a:r>
              <a:rPr lang="zh-TW" altLang="zh-HK" sz="4000" dirty="0">
                <a:ea typeface="華康正顏楷體W7" panose="03000709000000000000" pitchFamily="65" charset="-120"/>
              </a:rPr>
              <a:t>會時的「三頭馬車</a:t>
            </a:r>
            <a:r>
              <a:rPr lang="zh-TW" altLang="zh-HK" sz="4000" dirty="0" smtClean="0">
                <a:ea typeface="華康正顏楷體W7" panose="03000709000000000000" pitchFamily="65" charset="-120"/>
              </a:rPr>
              <a:t>」</a:t>
            </a:r>
            <a:r>
              <a:rPr lang="zh-TW" altLang="en-US" sz="4000" dirty="0" smtClean="0">
                <a:ea typeface="華康正顏楷體W7" panose="03000709000000000000" pitchFamily="65" charset="-120"/>
              </a:rPr>
              <a:t>更</a:t>
            </a:r>
            <a:r>
              <a:rPr lang="zh-TW" altLang="zh-HK" sz="4000" dirty="0" smtClean="0">
                <a:ea typeface="華康正顏楷體W7" panose="03000709000000000000" pitchFamily="65" charset="-120"/>
              </a:rPr>
              <a:t>為關鍵</a:t>
            </a:r>
            <a:r>
              <a:rPr lang="en-US" altLang="zh-TW" sz="4000" dirty="0" smtClean="0">
                <a:ea typeface="華康正顏楷體W7" panose="03000709000000000000" pitchFamily="65" charset="-120"/>
              </a:rPr>
              <a:t>:</a:t>
            </a:r>
          </a:p>
          <a:p>
            <a:pPr>
              <a:lnSpc>
                <a:spcPts val="4600"/>
              </a:lnSpc>
              <a:spcBef>
                <a:spcPts val="0"/>
              </a:spcBef>
            </a:pPr>
            <a:r>
              <a:rPr lang="zh-TW" altLang="zh-HK" sz="4000" dirty="0" smtClean="0">
                <a:solidFill>
                  <a:srgbClr val="FF0000"/>
                </a:solidFill>
                <a:ea typeface="華康正顏楷體W7" panose="03000709000000000000" pitchFamily="65" charset="-120"/>
              </a:rPr>
              <a:t>張家興先生</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馬珍娜修女</a:t>
            </a:r>
            <a:r>
              <a:rPr lang="en-US" altLang="zh-TW" sz="2400" dirty="0" smtClean="0">
                <a:solidFill>
                  <a:srgbClr val="FF0000"/>
                </a:solidFill>
                <a:ea typeface="華康正顏楷體W7" panose="03000709000000000000" pitchFamily="65" charset="-120"/>
              </a:rPr>
              <a:t>(RIP)</a:t>
            </a:r>
            <a:r>
              <a:rPr lang="zh-TW" altLang="zh-HK" sz="4000" dirty="0" smtClean="0">
                <a:ea typeface="華康正顏楷體W7" panose="03000709000000000000" pitchFamily="65" charset="-120"/>
              </a:rPr>
              <a:t>和</a:t>
            </a:r>
            <a:r>
              <a:rPr lang="zh-TW" altLang="zh-HK" sz="4000" dirty="0">
                <a:solidFill>
                  <a:srgbClr val="FF0000"/>
                </a:solidFill>
                <a:ea typeface="華康正顏楷體W7" panose="03000709000000000000" pitchFamily="65" charset="-120"/>
              </a:rPr>
              <a:t>我</a:t>
            </a:r>
            <a:r>
              <a:rPr lang="zh-TW" altLang="zh-HK" sz="4000" dirty="0" smtClean="0">
                <a:ea typeface="華康正顏楷體W7" panose="03000709000000000000" pitchFamily="65" charset="-120"/>
              </a:rPr>
              <a:t>本人</a:t>
            </a:r>
            <a:r>
              <a:rPr lang="en-US" altLang="zh-TW" sz="4000" dirty="0" smtClean="0">
                <a:ea typeface="華康正顏楷體W7" panose="03000709000000000000" pitchFamily="65" charset="-120"/>
              </a:rPr>
              <a:t>;</a:t>
            </a:r>
          </a:p>
          <a:p>
            <a:pPr>
              <a:lnSpc>
                <a:spcPts val="4600"/>
              </a:lnSpc>
              <a:spcBef>
                <a:spcPts val="0"/>
              </a:spcBef>
            </a:pPr>
            <a:r>
              <a:rPr lang="zh-TW" altLang="en-US" sz="4000" dirty="0" smtClean="0">
                <a:ea typeface="華康正顏楷體W7" panose="03000709000000000000" pitchFamily="65" charset="-120"/>
              </a:rPr>
              <a:t>而</a:t>
            </a:r>
            <a:r>
              <a:rPr lang="zh-TW" altLang="zh-HK" sz="4000" dirty="0" smtClean="0">
                <a:ea typeface="華康正顏楷體W7" panose="03000709000000000000" pitchFamily="65" charset="-120"/>
              </a:rPr>
              <a:t>已故</a:t>
            </a:r>
            <a:r>
              <a:rPr lang="zh-TW" altLang="zh-HK" sz="4000" dirty="0">
                <a:solidFill>
                  <a:srgbClr val="FF0000"/>
                </a:solidFill>
                <a:ea typeface="華康正顏楷體W7" panose="03000709000000000000" pitchFamily="65" charset="-120"/>
              </a:rPr>
              <a:t>黃美美修女</a:t>
            </a:r>
            <a:r>
              <a:rPr lang="zh-TW" altLang="zh-HK" sz="4000" dirty="0">
                <a:ea typeface="華康正顏楷體W7" panose="03000709000000000000" pitchFamily="65" charset="-120"/>
              </a:rPr>
              <a:t>對教研的助力甚</a:t>
            </a:r>
            <a:r>
              <a:rPr lang="zh-TW" altLang="zh-HK" sz="4000" dirty="0" smtClean="0">
                <a:ea typeface="華康正顏楷體W7" panose="03000709000000000000" pitchFamily="65" charset="-120"/>
              </a:rPr>
              <a:t>大</a:t>
            </a:r>
            <a:r>
              <a:rPr lang="en-US" altLang="zh-TW" sz="4000" dirty="0" smtClean="0">
                <a:ea typeface="華康正顏楷體W7" panose="03000709000000000000" pitchFamily="65" charset="-120"/>
              </a:rPr>
              <a:t>.</a:t>
            </a:r>
            <a:endParaRPr lang="zh-TW" altLang="zh-HK" sz="4000" dirty="0">
              <a:ea typeface="華康正顏楷體W7" panose="03000709000000000000" pitchFamily="65" charset="-120"/>
            </a:endParaRPr>
          </a:p>
          <a:p>
            <a:pPr>
              <a:lnSpc>
                <a:spcPts val="3200"/>
              </a:lnSpc>
              <a:spcBef>
                <a:spcPts val="600"/>
              </a:spcBef>
            </a:pPr>
            <a:r>
              <a:rPr lang="en-US" altLang="zh-HK" sz="3000" dirty="0">
                <a:ea typeface="華康正顏楷體W7" panose="03000709000000000000" pitchFamily="65" charset="-120"/>
              </a:rPr>
              <a:t>The Board of Trustees of CIRS, with a special mention to founders Mr. Peter Cheung, Sr. Marylou Martin and myself; the late Sr. May </a:t>
            </a:r>
            <a:r>
              <a:rPr lang="en-US" altLang="zh-HK" sz="3000" dirty="0" err="1">
                <a:ea typeface="華康正顏楷體W7" panose="03000709000000000000" pitchFamily="65" charset="-120"/>
              </a:rPr>
              <a:t>May</a:t>
            </a:r>
            <a:r>
              <a:rPr lang="en-US" altLang="zh-HK" sz="3000" dirty="0">
                <a:ea typeface="華康正顏楷體W7" panose="03000709000000000000" pitchFamily="65" charset="-120"/>
              </a:rPr>
              <a:t> Wong, was another indefatigable force for </a:t>
            </a:r>
            <a:r>
              <a:rPr lang="en-US" altLang="zh-HK" sz="3000" dirty="0" smtClean="0">
                <a:ea typeface="華康正顏楷體W7" panose="03000709000000000000" pitchFamily="65" charset="-120"/>
              </a:rPr>
              <a:t>CIRS.</a:t>
            </a:r>
            <a:endParaRPr lang="zh-TW" altLang="zh-HK" sz="3000" dirty="0">
              <a:ea typeface="華康正顏楷體W7" panose="03000709000000000000" pitchFamily="65" charset="-120"/>
            </a:endParaRPr>
          </a:p>
        </p:txBody>
      </p:sp>
    </p:spTree>
    <p:extLst>
      <p:ext uri="{BB962C8B-B14F-4D97-AF65-F5344CB8AC3E}">
        <p14:creationId xmlns="" xmlns:p14="http://schemas.microsoft.com/office/powerpoint/2010/main" val="37111867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332656"/>
            <a:ext cx="9144000" cy="6120680"/>
          </a:xfrm>
        </p:spPr>
        <p:txBody>
          <a:bodyPr/>
          <a:lstStyle/>
          <a:p>
            <a:pPr>
              <a:lnSpc>
                <a:spcPts val="4400"/>
              </a:lnSpc>
              <a:spcBef>
                <a:spcPts val="0"/>
              </a:spcBef>
              <a:spcAft>
                <a:spcPts val="0"/>
              </a:spcAft>
            </a:pPr>
            <a:r>
              <a:rPr lang="zh-TW" altLang="zh-HK" sz="4000" dirty="0">
                <a:ea typeface="華康正顏楷體W7" panose="03000709000000000000" pitchFamily="65" charset="-120"/>
              </a:rPr>
              <a:t>教研的</a:t>
            </a:r>
            <a:r>
              <a:rPr lang="zh-TW" altLang="zh-HK" sz="4000" dirty="0">
                <a:solidFill>
                  <a:srgbClr val="FF0000"/>
                </a:solidFill>
                <a:ea typeface="華康正顏楷體W7" panose="03000709000000000000" pitchFamily="65" charset="-120"/>
              </a:rPr>
              <a:t>禮儀</a:t>
            </a:r>
            <a:r>
              <a:rPr lang="zh-TW" altLang="zh-HK" sz="4000" dirty="0" smtClean="0">
                <a:ea typeface="華康正顏楷體W7" panose="03000709000000000000" pitchFamily="65" charset="-120"/>
              </a:rPr>
              <a:t>組</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慕道</a:t>
            </a:r>
            <a:r>
              <a:rPr lang="zh-TW" altLang="zh-HK" sz="4000" dirty="0" smtClean="0">
                <a:ea typeface="華康正顏楷體W7" panose="03000709000000000000" pitchFamily="65" charset="-120"/>
              </a:rPr>
              <a:t>班</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音樂</a:t>
            </a:r>
            <a:r>
              <a:rPr lang="zh-TW" altLang="zh-HK" sz="4000" dirty="0" smtClean="0">
                <a:ea typeface="華康正顏楷體W7" panose="03000709000000000000" pitchFamily="65" charset="-120"/>
              </a:rPr>
              <a:t>組</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是</a:t>
            </a:r>
            <a:r>
              <a:rPr lang="zh-TW" altLang="zh-HK" sz="4000" dirty="0">
                <a:ea typeface="華康正顏楷體W7" panose="03000709000000000000" pitchFamily="65" charset="-120"/>
              </a:rPr>
              <a:t>教研主日活動的三大</a:t>
            </a:r>
            <a:r>
              <a:rPr lang="zh-TW" altLang="zh-HK" sz="4000" dirty="0" smtClean="0">
                <a:ea typeface="華康正顏楷體W7" panose="03000709000000000000" pitchFamily="65" charset="-120"/>
              </a:rPr>
              <a:t>支柱</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其中</a:t>
            </a:r>
            <a:r>
              <a:rPr lang="zh-TW" altLang="zh-HK" sz="3600" dirty="0">
                <a:solidFill>
                  <a:srgbClr val="0000FF"/>
                </a:solidFill>
                <a:ea typeface="華康正顏楷體W7" panose="03000709000000000000" pitchFamily="65" charset="-120"/>
              </a:rPr>
              <a:t>愷</a:t>
            </a:r>
            <a:r>
              <a:rPr lang="zh-TW" altLang="zh-HK" sz="3600" dirty="0" smtClean="0">
                <a:solidFill>
                  <a:srgbClr val="0000FF"/>
                </a:solidFill>
                <a:ea typeface="華康正顏楷體W7" panose="03000709000000000000" pitchFamily="65" charset="-120"/>
              </a:rPr>
              <a:t>彥</a:t>
            </a:r>
            <a:r>
              <a:rPr lang="en-US" altLang="zh-TW" sz="3600" dirty="0" smtClean="0">
                <a:ea typeface="華康正顏楷體W7" panose="03000709000000000000" pitchFamily="65" charset="-120"/>
              </a:rPr>
              <a:t>,</a:t>
            </a:r>
            <a:r>
              <a:rPr lang="zh-TW" altLang="zh-HK" sz="3600" dirty="0" smtClean="0">
                <a:solidFill>
                  <a:srgbClr val="0000FF"/>
                </a:solidFill>
                <a:ea typeface="華康正顏楷體W7" panose="03000709000000000000" pitchFamily="65" charset="-120"/>
              </a:rPr>
              <a:t>家俊</a:t>
            </a:r>
            <a:r>
              <a:rPr lang="en-US" altLang="zh-TW" sz="3600" dirty="0" smtClean="0">
                <a:ea typeface="華康正顏楷體W7" panose="03000709000000000000" pitchFamily="65" charset="-120"/>
              </a:rPr>
              <a:t>,</a:t>
            </a:r>
            <a:r>
              <a:rPr lang="zh-TW" altLang="en-US" sz="3600" dirty="0">
                <a:solidFill>
                  <a:srgbClr val="0000FF"/>
                </a:solidFill>
                <a:ea typeface="華康正顏楷體W7" panose="03000709000000000000" pitchFamily="65" charset="-120"/>
              </a:rPr>
              <a:t>璞</a:t>
            </a:r>
            <a:r>
              <a:rPr lang="zh-TW" altLang="en-US" sz="3600" dirty="0" smtClean="0">
                <a:solidFill>
                  <a:srgbClr val="0000FF"/>
                </a:solidFill>
                <a:ea typeface="華康正顏楷體W7" panose="03000709000000000000" pitchFamily="65" charset="-120"/>
              </a:rPr>
              <a:t>兒</a:t>
            </a:r>
            <a:endParaRPr lang="en-US" altLang="zh-TW" sz="3600" dirty="0" smtClean="0">
              <a:solidFill>
                <a:srgbClr val="0000FF"/>
              </a:solidFill>
              <a:ea typeface="華康正顏楷體W7" panose="03000709000000000000" pitchFamily="65" charset="-120"/>
            </a:endParaRPr>
          </a:p>
          <a:p>
            <a:pPr>
              <a:lnSpc>
                <a:spcPts val="4400"/>
              </a:lnSpc>
              <a:spcBef>
                <a:spcPts val="0"/>
              </a:spcBef>
              <a:spcAft>
                <a:spcPts val="0"/>
              </a:spcAft>
            </a:pPr>
            <a:r>
              <a:rPr lang="zh-TW" altLang="zh-HK" sz="4000" dirty="0" smtClean="0">
                <a:ea typeface="華康正顏楷體W7" panose="03000709000000000000" pitchFamily="65" charset="-120"/>
              </a:rPr>
              <a:t>三</a:t>
            </a:r>
            <a:r>
              <a:rPr lang="zh-TW" altLang="zh-HK" sz="4000" dirty="0">
                <a:ea typeface="華康正顏楷體W7" panose="03000709000000000000" pitchFamily="65" charset="-120"/>
              </a:rPr>
              <a:t>位年輕人的</a:t>
            </a:r>
            <a:r>
              <a:rPr lang="zh-TW" altLang="zh-HK" sz="4000" dirty="0" smtClean="0">
                <a:ea typeface="華康正顏楷體W7" panose="03000709000000000000" pitchFamily="65" charset="-120"/>
              </a:rPr>
              <a:t>投入</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令</a:t>
            </a:r>
            <a:r>
              <a:rPr lang="zh-TW" altLang="zh-HK" sz="4000" dirty="0">
                <a:ea typeface="華康正顏楷體W7" panose="03000709000000000000" pitchFamily="65" charset="-120"/>
              </a:rPr>
              <a:t>我</a:t>
            </a:r>
            <a:r>
              <a:rPr lang="zh-TW" altLang="zh-HK" sz="4000" dirty="0" smtClean="0">
                <a:ea typeface="華康正顏楷體W7" panose="03000709000000000000" pitchFamily="65" charset="-120"/>
              </a:rPr>
              <a:t>感動</a:t>
            </a:r>
            <a:r>
              <a:rPr lang="en-US" altLang="zh-TW" sz="4000" dirty="0" smtClean="0">
                <a:ea typeface="華康正顏楷體W7" panose="03000709000000000000" pitchFamily="65" charset="-120"/>
              </a:rPr>
              <a:t>.</a:t>
            </a:r>
            <a:endParaRPr lang="zh-TW" altLang="zh-HK" sz="4000" dirty="0">
              <a:ea typeface="華康正顏楷體W7" panose="03000709000000000000" pitchFamily="65" charset="-120"/>
            </a:endParaRPr>
          </a:p>
          <a:p>
            <a:pPr>
              <a:lnSpc>
                <a:spcPts val="4000"/>
              </a:lnSpc>
              <a:spcBef>
                <a:spcPts val="1200"/>
              </a:spcBef>
              <a:spcAft>
                <a:spcPts val="0"/>
              </a:spcAft>
            </a:pPr>
            <a:r>
              <a:rPr lang="en-US" altLang="zh-HK" sz="4000" dirty="0">
                <a:ea typeface="華康正顏楷體W7" panose="03000709000000000000" pitchFamily="65" charset="-120"/>
              </a:rPr>
              <a:t>CIRS liturgy, catechism and music groups, are the three pillars of CIRS's Sunday activities, in which the commitment of three young people</a:t>
            </a:r>
            <a:r>
              <a:rPr lang="en-US" altLang="zh-HK" sz="4000" dirty="0" smtClean="0">
                <a:ea typeface="華康正顏楷體W7" panose="03000709000000000000" pitchFamily="65" charset="-120"/>
              </a:rPr>
              <a:t>:</a:t>
            </a:r>
          </a:p>
          <a:p>
            <a:pPr>
              <a:lnSpc>
                <a:spcPts val="4000"/>
              </a:lnSpc>
              <a:spcBef>
                <a:spcPts val="600"/>
              </a:spcBef>
              <a:spcAft>
                <a:spcPts val="0"/>
              </a:spcAft>
            </a:pPr>
            <a:r>
              <a:rPr lang="en-US" altLang="zh-HK" sz="4000" dirty="0" smtClean="0">
                <a:ea typeface="華康正顏楷體W7" panose="03000709000000000000" pitchFamily="65" charset="-120"/>
              </a:rPr>
              <a:t> </a:t>
            </a:r>
            <a:r>
              <a:rPr lang="en-US" altLang="zh-HK" sz="4000" dirty="0">
                <a:ea typeface="華康正顏楷體W7" panose="03000709000000000000" pitchFamily="65" charset="-120"/>
              </a:rPr>
              <a:t>Ho-yen, </a:t>
            </a:r>
            <a:r>
              <a:rPr lang="en-US" altLang="zh-HK" sz="4000" dirty="0" err="1">
                <a:ea typeface="華康正顏楷體W7" panose="03000709000000000000" pitchFamily="65" charset="-120"/>
              </a:rPr>
              <a:t>Ka-chun</a:t>
            </a:r>
            <a:r>
              <a:rPr lang="en-US" altLang="zh-HK" sz="4000" dirty="0">
                <a:ea typeface="華康正顏楷體W7" panose="03000709000000000000" pitchFamily="65" charset="-120"/>
              </a:rPr>
              <a:t> and Pauline </a:t>
            </a:r>
            <a:endParaRPr lang="en-US" altLang="zh-HK" sz="4000" dirty="0" smtClean="0">
              <a:ea typeface="華康正顏楷體W7" panose="03000709000000000000" pitchFamily="65" charset="-120"/>
            </a:endParaRPr>
          </a:p>
          <a:p>
            <a:pPr>
              <a:lnSpc>
                <a:spcPts val="4000"/>
              </a:lnSpc>
              <a:spcBef>
                <a:spcPts val="600"/>
              </a:spcBef>
              <a:spcAft>
                <a:spcPts val="0"/>
              </a:spcAft>
            </a:pPr>
            <a:r>
              <a:rPr lang="en-US" altLang="zh-HK" sz="4000" dirty="0" smtClean="0">
                <a:ea typeface="華康正顏楷體W7" panose="03000709000000000000" pitchFamily="65" charset="-120"/>
              </a:rPr>
              <a:t>has </a:t>
            </a:r>
            <a:r>
              <a:rPr lang="en-US" altLang="zh-HK" sz="4000" dirty="0">
                <a:ea typeface="華康正顏楷體W7" panose="03000709000000000000" pitchFamily="65" charset="-120"/>
              </a:rPr>
              <a:t>touched me</a:t>
            </a:r>
            <a:r>
              <a:rPr lang="en-US" altLang="zh-HK" sz="4000" dirty="0" smtClean="0">
                <a:ea typeface="華康正顏楷體W7" panose="03000709000000000000" pitchFamily="65" charset="-120"/>
              </a:rPr>
              <a:t>.</a:t>
            </a:r>
            <a:endParaRPr lang="zh-TW" altLang="zh-HK" sz="4000" dirty="0">
              <a:ea typeface="華康正顏楷體W7" panose="03000709000000000000" pitchFamily="65" charset="-120"/>
            </a:endParaRPr>
          </a:p>
        </p:txBody>
      </p:sp>
    </p:spTree>
    <p:extLst>
      <p:ext uri="{BB962C8B-B14F-4D97-AF65-F5344CB8AC3E}">
        <p14:creationId xmlns="" xmlns:p14="http://schemas.microsoft.com/office/powerpoint/2010/main" val="37111867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pPr>
              <a:lnSpc>
                <a:spcPts val="4200"/>
              </a:lnSpc>
              <a:spcBef>
                <a:spcPts val="0"/>
              </a:spcBef>
              <a:spcAft>
                <a:spcPts val="600"/>
              </a:spcAft>
            </a:pPr>
            <a:r>
              <a:rPr lang="en-US" altLang="zh-HK" sz="3600" dirty="0" smtClean="0">
                <a:solidFill>
                  <a:srgbClr val="FF0000"/>
                </a:solidFill>
                <a:ea typeface="華康正顏楷體W7" panose="03000709000000000000" pitchFamily="65" charset="-120"/>
              </a:rPr>
              <a:t>FMM</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寶</a:t>
            </a:r>
            <a:r>
              <a:rPr lang="zh-TW" altLang="zh-HK" sz="4000" dirty="0">
                <a:solidFill>
                  <a:srgbClr val="FF0000"/>
                </a:solidFill>
                <a:ea typeface="華康正顏楷體W7" panose="03000709000000000000" pitchFamily="65" charset="-120"/>
              </a:rPr>
              <a:t>血</a:t>
            </a:r>
            <a:r>
              <a:rPr lang="zh-TW" altLang="zh-HK" sz="4000" dirty="0" smtClean="0">
                <a:solidFill>
                  <a:srgbClr val="FF0000"/>
                </a:solidFill>
                <a:ea typeface="華康正顏楷體W7" panose="03000709000000000000" pitchFamily="65" charset="-120"/>
              </a:rPr>
              <a:t>會</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嘉</a:t>
            </a:r>
            <a:r>
              <a:rPr lang="zh-TW" altLang="zh-HK" sz="4000" dirty="0">
                <a:solidFill>
                  <a:srgbClr val="FF0000"/>
                </a:solidFill>
                <a:ea typeface="華康正顏楷體W7" panose="03000709000000000000" pitchFamily="65" charset="-120"/>
              </a:rPr>
              <a:t>諾撒會</a:t>
            </a:r>
            <a:r>
              <a:rPr lang="zh-TW" altLang="zh-HK" sz="4000" dirty="0">
                <a:ea typeface="華康正顏楷體W7" panose="03000709000000000000" pitchFamily="65" charset="-120"/>
              </a:rPr>
              <a:t>三個修會對教研的</a:t>
            </a:r>
            <a:r>
              <a:rPr lang="zh-TW" altLang="zh-HK" sz="4000" dirty="0" smtClean="0">
                <a:ea typeface="華康正顏楷體W7" panose="03000709000000000000" pitchFamily="65" charset="-120"/>
              </a:rPr>
              <a:t>支持</a:t>
            </a:r>
            <a:r>
              <a:rPr lang="en-US" altLang="zh-TW" sz="4000" dirty="0" smtClean="0">
                <a:ea typeface="華康正顏楷體W7" panose="03000709000000000000" pitchFamily="65" charset="-120"/>
              </a:rPr>
              <a:t>,</a:t>
            </a:r>
            <a:r>
              <a:rPr lang="zh-TW" altLang="zh-HK" sz="4000" dirty="0" smtClean="0">
                <a:solidFill>
                  <a:srgbClr val="FF0000"/>
                </a:solidFill>
                <a:ea typeface="華康正顏楷體W7" panose="03000709000000000000" pitchFamily="65" charset="-120"/>
              </a:rPr>
              <a:t>德貞</a:t>
            </a:r>
            <a:r>
              <a:rPr lang="zh-TW" altLang="en-US" sz="4000" dirty="0" smtClean="0">
                <a:solidFill>
                  <a:srgbClr val="FF0000"/>
                </a:solidFill>
                <a:ea typeface="華康正顏楷體W7" panose="03000709000000000000" pitchFamily="65" charset="-120"/>
              </a:rPr>
              <a:t>女</a:t>
            </a:r>
            <a:r>
              <a:rPr lang="zh-TW" altLang="zh-HK" sz="4000" dirty="0" smtClean="0">
                <a:solidFill>
                  <a:srgbClr val="FF0000"/>
                </a:solidFill>
                <a:ea typeface="華康正顏楷體W7" panose="03000709000000000000" pitchFamily="65" charset="-120"/>
              </a:rPr>
              <a:t>中</a:t>
            </a:r>
            <a:r>
              <a:rPr lang="zh-TW" altLang="zh-HK" sz="4000" dirty="0" smtClean="0">
                <a:ea typeface="華康正顏楷體W7" panose="03000709000000000000" pitchFamily="65" charset="-120"/>
              </a:rPr>
              <a:t>長久</a:t>
            </a:r>
            <a:r>
              <a:rPr lang="zh-TW" altLang="zh-HK" sz="4000" dirty="0">
                <a:ea typeface="華康正顏楷體W7" panose="03000709000000000000" pitchFamily="65" charset="-120"/>
              </a:rPr>
              <a:t>借出禮堂給</a:t>
            </a:r>
            <a:r>
              <a:rPr lang="zh-TW" altLang="zh-HK" sz="4000" dirty="0" smtClean="0">
                <a:ea typeface="華康正顏楷體W7" panose="03000709000000000000" pitchFamily="65" charset="-120"/>
              </a:rPr>
              <a:t>教研</a:t>
            </a:r>
            <a:endParaRPr lang="en-US" altLang="zh-TW" sz="4000" dirty="0" smtClean="0">
              <a:ea typeface="華康正顏楷體W7" panose="03000709000000000000" pitchFamily="65" charset="-120"/>
            </a:endParaRPr>
          </a:p>
          <a:p>
            <a:pPr>
              <a:lnSpc>
                <a:spcPts val="4200"/>
              </a:lnSpc>
              <a:spcBef>
                <a:spcPts val="0"/>
              </a:spcBef>
              <a:spcAft>
                <a:spcPts val="600"/>
              </a:spcAft>
            </a:pPr>
            <a:r>
              <a:rPr lang="zh-TW" altLang="zh-HK" sz="4000" dirty="0" smtClean="0">
                <a:ea typeface="華康正顏楷體W7" panose="03000709000000000000" pitchFamily="65" charset="-120"/>
              </a:rPr>
              <a:t>作彌撒</a:t>
            </a:r>
            <a:r>
              <a:rPr lang="en-US" altLang="zh-TW" sz="4000" dirty="0" smtClean="0">
                <a:ea typeface="華康正顏楷體W7" panose="03000709000000000000" pitchFamily="65" charset="-120"/>
              </a:rPr>
              <a:t>,</a:t>
            </a:r>
            <a:r>
              <a:rPr lang="zh-TW" altLang="zh-HK" sz="4000" dirty="0" smtClean="0">
                <a:ea typeface="華康正顏楷體W7" panose="03000709000000000000" pitchFamily="65" charset="-120"/>
              </a:rPr>
              <a:t>都</a:t>
            </a:r>
            <a:r>
              <a:rPr lang="zh-TW" altLang="zh-HK" sz="4000" dirty="0">
                <a:ea typeface="華康正顏楷體W7" panose="03000709000000000000" pitchFamily="65" charset="-120"/>
              </a:rPr>
              <a:t>使我相信教研的路是走</a:t>
            </a:r>
            <a:r>
              <a:rPr lang="zh-TW" altLang="zh-HK" sz="4000" dirty="0" smtClean="0">
                <a:ea typeface="華康正顏楷體W7" panose="03000709000000000000" pitchFamily="65" charset="-120"/>
              </a:rPr>
              <a:t>對了</a:t>
            </a:r>
            <a:r>
              <a:rPr lang="en-US" altLang="zh-TW" sz="4000" dirty="0" smtClean="0">
                <a:ea typeface="華康正顏楷體W7" panose="03000709000000000000" pitchFamily="65" charset="-120"/>
              </a:rPr>
              <a:t>.</a:t>
            </a:r>
            <a:endParaRPr lang="zh-TW" altLang="zh-HK" sz="4000" dirty="0">
              <a:ea typeface="華康正顏楷體W7" panose="03000709000000000000" pitchFamily="65" charset="-120"/>
            </a:endParaRPr>
          </a:p>
          <a:p>
            <a:pPr>
              <a:lnSpc>
                <a:spcPts val="3800"/>
              </a:lnSpc>
              <a:spcBef>
                <a:spcPts val="600"/>
              </a:spcBef>
              <a:spcAft>
                <a:spcPts val="0"/>
              </a:spcAft>
            </a:pPr>
            <a:r>
              <a:rPr lang="en-US" altLang="zh-HK" sz="3600" dirty="0">
                <a:ea typeface="華康正顏楷體W7" panose="03000709000000000000" pitchFamily="65" charset="-120"/>
              </a:rPr>
              <a:t>The support for CIRS of three religious orders – FMM, Sisters of the Precious Blood and </a:t>
            </a:r>
            <a:r>
              <a:rPr lang="en-US" altLang="zh-HK" sz="3600" dirty="0" err="1">
                <a:ea typeface="華康正顏楷體W7" panose="03000709000000000000" pitchFamily="65" charset="-120"/>
              </a:rPr>
              <a:t>Canossians</a:t>
            </a:r>
            <a:r>
              <a:rPr lang="en-US" altLang="zh-HK" sz="3600" dirty="0">
                <a:ea typeface="華康正顏楷體W7" panose="03000709000000000000" pitchFamily="65" charset="-120"/>
              </a:rPr>
              <a:t>, as well as the long-term lending out of Tack Ching Girls' Secondary School hall for celebrating CIRS Masses, have all convinced me that we are on the right path</a:t>
            </a:r>
            <a:r>
              <a:rPr lang="en-US" altLang="zh-HK" sz="3600" dirty="0" smtClean="0">
                <a:ea typeface="華康正顏楷體W7" panose="03000709000000000000" pitchFamily="65" charset="-120"/>
              </a:rPr>
              <a:t>.</a:t>
            </a:r>
            <a:endParaRPr lang="zh-TW" altLang="zh-HK" sz="3600" dirty="0">
              <a:ea typeface="華康正顏楷體W7" panose="03000709000000000000" pitchFamily="65" charset="-120"/>
            </a:endParaRPr>
          </a:p>
        </p:txBody>
      </p:sp>
    </p:spTree>
    <p:extLst>
      <p:ext uri="{BB962C8B-B14F-4D97-AF65-F5344CB8AC3E}">
        <p14:creationId xmlns="" xmlns:p14="http://schemas.microsoft.com/office/powerpoint/2010/main" val="37111867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476672"/>
            <a:ext cx="9144000" cy="6048672"/>
          </a:xfrm>
        </p:spPr>
        <p:txBody>
          <a:bodyPr/>
          <a:lstStyle/>
          <a:p>
            <a:pPr>
              <a:lnSpc>
                <a:spcPts val="5600"/>
              </a:lnSpc>
              <a:spcBef>
                <a:spcPts val="0"/>
              </a:spcBef>
            </a:pPr>
            <a:r>
              <a:rPr lang="zh-TW" altLang="zh-HK" sz="4400" dirty="0">
                <a:solidFill>
                  <a:srgbClr val="FF0000"/>
                </a:solidFill>
                <a:ea typeface="華康正顏楷體W7" panose="03000709000000000000" pitchFamily="65" charset="-120"/>
              </a:rPr>
              <a:t>徐誠斌主教</a:t>
            </a:r>
            <a:r>
              <a:rPr lang="zh-TW" altLang="zh-HK" sz="4400" dirty="0">
                <a:ea typeface="華康正顏楷體W7" panose="03000709000000000000" pitchFamily="65" charset="-120"/>
              </a:rPr>
              <a:t>派我去羅馬讀</a:t>
            </a:r>
            <a:r>
              <a:rPr lang="zh-TW" altLang="zh-HK" sz="4400" dirty="0" smtClean="0">
                <a:ea typeface="華康正顏楷體W7" panose="03000709000000000000" pitchFamily="65" charset="-120"/>
              </a:rPr>
              <a:t>神學</a:t>
            </a:r>
            <a:r>
              <a:rPr lang="en-US" altLang="zh-TW" sz="4400" dirty="0" smtClean="0">
                <a:ea typeface="華康正顏楷體W7" panose="03000709000000000000" pitchFamily="65" charset="-120"/>
              </a:rPr>
              <a:t>;</a:t>
            </a:r>
          </a:p>
          <a:p>
            <a:pPr>
              <a:lnSpc>
                <a:spcPts val="5600"/>
              </a:lnSpc>
              <a:spcBef>
                <a:spcPts val="0"/>
              </a:spcBef>
            </a:pPr>
            <a:r>
              <a:rPr lang="zh-TW" altLang="zh-HK" sz="4400" dirty="0" smtClean="0">
                <a:solidFill>
                  <a:srgbClr val="FF0000"/>
                </a:solidFill>
                <a:ea typeface="華康正顏楷體W7" panose="03000709000000000000" pitchFamily="65" charset="-120"/>
              </a:rPr>
              <a:t>胡</a:t>
            </a:r>
            <a:r>
              <a:rPr lang="zh-TW" altLang="en-US" sz="4400" dirty="0" smtClean="0">
                <a:solidFill>
                  <a:srgbClr val="FF0000"/>
                </a:solidFill>
                <a:ea typeface="華康正顏楷體W7" panose="03000709000000000000" pitchFamily="65" charset="-120"/>
              </a:rPr>
              <a:t>振中</a:t>
            </a:r>
            <a:r>
              <a:rPr lang="zh-TW" altLang="zh-HK" sz="4400" dirty="0" smtClean="0">
                <a:solidFill>
                  <a:srgbClr val="FF0000"/>
                </a:solidFill>
                <a:ea typeface="華康正顏楷體W7" panose="03000709000000000000" pitchFamily="65" charset="-120"/>
              </a:rPr>
              <a:t>樞機</a:t>
            </a:r>
            <a:r>
              <a:rPr lang="zh-TW" altLang="zh-HK" sz="4400" dirty="0">
                <a:ea typeface="華康正顏楷體W7" panose="03000709000000000000" pitchFamily="65" charset="-120"/>
              </a:rPr>
              <a:t>讓我去英國</a:t>
            </a:r>
            <a:r>
              <a:rPr lang="zh-TW" altLang="zh-HK" sz="4400" dirty="0" smtClean="0">
                <a:ea typeface="華康正顏楷體W7" panose="03000709000000000000" pitchFamily="65" charset="-120"/>
              </a:rPr>
              <a:t>進修</a:t>
            </a:r>
            <a:r>
              <a:rPr lang="en-US" altLang="zh-TW" sz="4400" dirty="0" smtClean="0">
                <a:ea typeface="華康正顏楷體W7" panose="03000709000000000000" pitchFamily="65" charset="-120"/>
              </a:rPr>
              <a:t>;</a:t>
            </a:r>
          </a:p>
          <a:p>
            <a:pPr>
              <a:lnSpc>
                <a:spcPts val="5600"/>
              </a:lnSpc>
              <a:spcBef>
                <a:spcPts val="0"/>
              </a:spcBef>
            </a:pPr>
            <a:r>
              <a:rPr lang="zh-TW" altLang="zh-HK" sz="4400" dirty="0" smtClean="0">
                <a:ea typeface="華康正顏楷體W7" panose="03000709000000000000" pitchFamily="65" charset="-120"/>
              </a:rPr>
              <a:t>自</a:t>
            </a:r>
            <a:r>
              <a:rPr lang="en-US" altLang="zh-HK" sz="4400" dirty="0">
                <a:ea typeface="華康正顏楷體W7" panose="03000709000000000000" pitchFamily="65" charset="-120"/>
              </a:rPr>
              <a:t>1986</a:t>
            </a:r>
            <a:r>
              <a:rPr lang="zh-TW" altLang="zh-HK" sz="4400" dirty="0" smtClean="0">
                <a:ea typeface="華康正顏楷體W7" panose="03000709000000000000" pitchFamily="65" charset="-120"/>
              </a:rPr>
              <a:t>至今</a:t>
            </a:r>
            <a:r>
              <a:rPr lang="en-US" altLang="zh-TW" sz="4400" dirty="0" smtClean="0">
                <a:ea typeface="華康正顏楷體W7" panose="03000709000000000000" pitchFamily="65" charset="-120"/>
              </a:rPr>
              <a:t>,</a:t>
            </a:r>
            <a:r>
              <a:rPr lang="zh-TW" altLang="zh-HK" sz="4400" dirty="0" smtClean="0">
                <a:solidFill>
                  <a:srgbClr val="FF0000"/>
                </a:solidFill>
                <a:ea typeface="華康正顏楷體W7" panose="03000709000000000000" pitchFamily="65" charset="-120"/>
              </a:rPr>
              <a:t>教區</a:t>
            </a:r>
            <a:r>
              <a:rPr lang="zh-TW" altLang="zh-HK" sz="4400" dirty="0">
                <a:ea typeface="華康正顏楷體W7" panose="03000709000000000000" pitchFamily="65" charset="-120"/>
              </a:rPr>
              <a:t>讓我</a:t>
            </a:r>
            <a:r>
              <a:rPr lang="zh-TW" altLang="zh-HK" sz="4400" dirty="0" smtClean="0">
                <a:ea typeface="華康正顏楷體W7" panose="03000709000000000000" pitchFamily="65" charset="-120"/>
              </a:rPr>
              <a:t>走遍中國</a:t>
            </a:r>
            <a:r>
              <a:rPr lang="en-US" altLang="zh-TW" sz="4400" dirty="0" smtClean="0">
                <a:ea typeface="華康正顏楷體W7" panose="03000709000000000000" pitchFamily="65" charset="-120"/>
              </a:rPr>
              <a:t>,</a:t>
            </a:r>
          </a:p>
          <a:p>
            <a:pPr>
              <a:lnSpc>
                <a:spcPts val="5600"/>
              </a:lnSpc>
              <a:spcBef>
                <a:spcPts val="0"/>
              </a:spcBef>
            </a:pPr>
            <a:r>
              <a:rPr lang="zh-TW" altLang="zh-HK" sz="4400" dirty="0" smtClean="0">
                <a:ea typeface="華康正顏楷體W7" panose="03000709000000000000" pitchFamily="65" charset="-120"/>
              </a:rPr>
              <a:t>台灣</a:t>
            </a:r>
            <a:r>
              <a:rPr lang="zh-TW" altLang="zh-HK" sz="4400" dirty="0">
                <a:ea typeface="華康正顏楷體W7" panose="03000709000000000000" pitchFamily="65" charset="-120"/>
              </a:rPr>
              <a:t>和世界華人聚居的地</a:t>
            </a:r>
            <a:r>
              <a:rPr lang="zh-TW" altLang="zh-HK" sz="4400" dirty="0" smtClean="0">
                <a:ea typeface="華康正顏楷體W7" panose="03000709000000000000" pitchFamily="65" charset="-120"/>
              </a:rPr>
              <a:t>方福傳</a:t>
            </a:r>
            <a:r>
              <a:rPr lang="en-US" altLang="zh-TW" sz="4400" dirty="0" smtClean="0">
                <a:ea typeface="華康正顏楷體W7" panose="03000709000000000000" pitchFamily="65" charset="-120"/>
              </a:rPr>
              <a:t>,</a:t>
            </a:r>
          </a:p>
          <a:p>
            <a:pPr>
              <a:lnSpc>
                <a:spcPts val="5600"/>
              </a:lnSpc>
              <a:spcBef>
                <a:spcPts val="0"/>
              </a:spcBef>
            </a:pPr>
            <a:r>
              <a:rPr lang="zh-TW" altLang="zh-HK" sz="4400" dirty="0" smtClean="0">
                <a:ea typeface="華康正顏楷體W7" panose="03000709000000000000" pitchFamily="65" charset="-120"/>
              </a:rPr>
              <a:t>都</a:t>
            </a:r>
            <a:r>
              <a:rPr lang="zh-TW" altLang="zh-HK" sz="4400" dirty="0">
                <a:ea typeface="華康正顏楷體W7" panose="03000709000000000000" pitchFamily="65" charset="-120"/>
              </a:rPr>
              <a:t>給了我扎扎實實的</a:t>
            </a:r>
            <a:r>
              <a:rPr lang="zh-TW" altLang="zh-HK" sz="4400" dirty="0">
                <a:solidFill>
                  <a:srgbClr val="0000FF"/>
                </a:solidFill>
                <a:ea typeface="華康正顏楷體W7" panose="03000709000000000000" pitchFamily="65" charset="-120"/>
              </a:rPr>
              <a:t>大同</a:t>
            </a:r>
            <a:r>
              <a:rPr lang="zh-TW" altLang="zh-HK" sz="4400" dirty="0" smtClean="0">
                <a:solidFill>
                  <a:srgbClr val="0000FF"/>
                </a:solidFill>
                <a:ea typeface="華康正顏楷體W7" panose="03000709000000000000" pitchFamily="65" charset="-120"/>
              </a:rPr>
              <a:t>觀</a:t>
            </a:r>
            <a:endParaRPr lang="en-US" altLang="zh-TW" sz="4400" dirty="0" smtClean="0">
              <a:solidFill>
                <a:srgbClr val="0000FF"/>
              </a:solidFill>
              <a:ea typeface="華康正顏楷體W7" panose="03000709000000000000" pitchFamily="65" charset="-120"/>
            </a:endParaRPr>
          </a:p>
          <a:p>
            <a:pPr>
              <a:lnSpc>
                <a:spcPts val="5600"/>
              </a:lnSpc>
              <a:spcBef>
                <a:spcPts val="0"/>
              </a:spcBef>
            </a:pPr>
            <a:r>
              <a:rPr lang="zh-TW" altLang="zh-HK" sz="4400" dirty="0" smtClean="0">
                <a:ea typeface="華康正顏楷體W7" panose="03000709000000000000" pitchFamily="65" charset="-120"/>
              </a:rPr>
              <a:t>和</a:t>
            </a:r>
            <a:r>
              <a:rPr lang="zh-TW" altLang="zh-HK" sz="4400" dirty="0">
                <a:solidFill>
                  <a:srgbClr val="0000FF"/>
                </a:solidFill>
                <a:ea typeface="華康正顏楷體W7" panose="03000709000000000000" pitchFamily="65" charset="-120"/>
              </a:rPr>
              <a:t>天國</a:t>
            </a:r>
            <a:r>
              <a:rPr lang="zh-TW" altLang="zh-HK" sz="4400" dirty="0">
                <a:ea typeface="華康正顏楷體W7" panose="03000709000000000000" pitchFamily="65" charset="-120"/>
              </a:rPr>
              <a:t>的</a:t>
            </a:r>
            <a:r>
              <a:rPr lang="zh-TW" altLang="zh-HK" sz="4400" dirty="0" smtClean="0">
                <a:ea typeface="華康正顏楷體W7" panose="03000709000000000000" pitchFamily="65" charset="-120"/>
              </a:rPr>
              <a:t>信仰</a:t>
            </a:r>
            <a:r>
              <a:rPr lang="en-US" altLang="zh-TW" sz="4400" dirty="0" smtClean="0">
                <a:ea typeface="華康正顏楷體W7" panose="03000709000000000000" pitchFamily="65" charset="-120"/>
              </a:rPr>
              <a:t>,</a:t>
            </a:r>
            <a:r>
              <a:rPr lang="zh-TW" altLang="zh-HK" sz="4400" dirty="0" smtClean="0">
                <a:ea typeface="華康正顏楷體W7" panose="03000709000000000000" pitchFamily="65" charset="-120"/>
              </a:rPr>
              <a:t>讓</a:t>
            </a:r>
            <a:r>
              <a:rPr lang="zh-TW" altLang="zh-HK" sz="4400" dirty="0">
                <a:ea typeface="華康正顏楷體W7" panose="03000709000000000000" pitchFamily="65" charset="-120"/>
              </a:rPr>
              <a:t>我</a:t>
            </a:r>
            <a:r>
              <a:rPr lang="zh-TW" altLang="zh-HK" sz="4400" dirty="0" smtClean="0">
                <a:ea typeface="華康正顏楷體W7" panose="03000709000000000000" pitchFamily="65" charset="-120"/>
              </a:rPr>
              <a:t>學會</a:t>
            </a:r>
            <a:endParaRPr lang="en-US" altLang="zh-TW" sz="4400" dirty="0" smtClean="0">
              <a:ea typeface="華康正顏楷體W7" panose="03000709000000000000" pitchFamily="65" charset="-120"/>
            </a:endParaRPr>
          </a:p>
          <a:p>
            <a:pPr>
              <a:lnSpc>
                <a:spcPts val="5600"/>
              </a:lnSpc>
              <a:spcBef>
                <a:spcPts val="0"/>
              </a:spcBef>
            </a:pPr>
            <a:r>
              <a:rPr lang="zh-TW" altLang="zh-HK" sz="4400" spc="-200" dirty="0" smtClean="0">
                <a:solidFill>
                  <a:srgbClr val="FF0000"/>
                </a:solidFill>
                <a:ea typeface="華康正顏楷體W7" panose="03000709000000000000" pitchFamily="65" charset="-120"/>
              </a:rPr>
              <a:t>肯定自己</a:t>
            </a:r>
            <a:r>
              <a:rPr lang="en-US" altLang="zh-TW" sz="4400" spc="-200" dirty="0" smtClean="0">
                <a:solidFill>
                  <a:srgbClr val="FF0000"/>
                </a:solidFill>
                <a:ea typeface="華康正顏楷體W7" panose="03000709000000000000" pitchFamily="65" charset="-120"/>
              </a:rPr>
              <a:t>,</a:t>
            </a:r>
            <a:r>
              <a:rPr lang="zh-TW" altLang="zh-HK" sz="4400" spc="-200" dirty="0" smtClean="0">
                <a:solidFill>
                  <a:srgbClr val="FF0000"/>
                </a:solidFill>
                <a:ea typeface="華康正顏楷體W7" panose="03000709000000000000" pitchFamily="65" charset="-120"/>
              </a:rPr>
              <a:t>欣賞別人</a:t>
            </a:r>
            <a:r>
              <a:rPr lang="en-US" altLang="zh-TW" sz="4400" spc="-200" dirty="0" smtClean="0">
                <a:solidFill>
                  <a:srgbClr val="FF0000"/>
                </a:solidFill>
                <a:ea typeface="華康正顏楷體W7" panose="03000709000000000000" pitchFamily="65" charset="-120"/>
              </a:rPr>
              <a:t>;</a:t>
            </a:r>
            <a:r>
              <a:rPr lang="zh-TW" altLang="zh-HK" sz="4400" spc="-200" dirty="0" smtClean="0">
                <a:solidFill>
                  <a:srgbClr val="FF0000"/>
                </a:solidFill>
                <a:ea typeface="華康正顏楷體W7" panose="03000709000000000000" pitchFamily="65" charset="-120"/>
              </a:rPr>
              <a:t>學習別人</a:t>
            </a:r>
            <a:r>
              <a:rPr lang="en-US" altLang="zh-TW" sz="4400" spc="-200" dirty="0" smtClean="0">
                <a:solidFill>
                  <a:srgbClr val="FF0000"/>
                </a:solidFill>
                <a:ea typeface="華康正顏楷體W7" panose="03000709000000000000" pitchFamily="65" charset="-120"/>
              </a:rPr>
              <a:t>,</a:t>
            </a:r>
            <a:r>
              <a:rPr lang="zh-TW" altLang="zh-HK" sz="4400" spc="-200" dirty="0" smtClean="0">
                <a:solidFill>
                  <a:srgbClr val="FF0000"/>
                </a:solidFill>
                <a:ea typeface="華康正顏楷體W7" panose="03000709000000000000" pitchFamily="65" charset="-120"/>
              </a:rPr>
              <a:t>豐富自己</a:t>
            </a:r>
            <a:endParaRPr lang="zh-TW" altLang="zh-HK" sz="4000" spc="-200" dirty="0">
              <a:solidFill>
                <a:srgbClr val="FF0000"/>
              </a:solidFill>
              <a:ea typeface="華康正顏楷體W7" panose="03000709000000000000" pitchFamily="65" charset="-120"/>
            </a:endParaRPr>
          </a:p>
        </p:txBody>
      </p:sp>
    </p:spTree>
    <p:extLst>
      <p:ext uri="{BB962C8B-B14F-4D97-AF65-F5344CB8AC3E}">
        <p14:creationId xmlns="" xmlns:p14="http://schemas.microsoft.com/office/powerpoint/2010/main" val="25383723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332656"/>
            <a:ext cx="9144000" cy="5976664"/>
          </a:xfrm>
        </p:spPr>
        <p:txBody>
          <a:bodyPr/>
          <a:lstStyle/>
          <a:p>
            <a:pPr>
              <a:spcBef>
                <a:spcPts val="0"/>
              </a:spcBef>
            </a:pPr>
            <a:r>
              <a:rPr lang="en-US" altLang="zh-HK" dirty="0" smtClean="0">
                <a:solidFill>
                  <a:srgbClr val="0000FF"/>
                </a:solidFill>
              </a:rPr>
              <a:t>Bishop </a:t>
            </a:r>
            <a:r>
              <a:rPr lang="en-US" altLang="zh-HK" dirty="0">
                <a:solidFill>
                  <a:srgbClr val="0000FF"/>
                </a:solidFill>
              </a:rPr>
              <a:t>Francis Hsu </a:t>
            </a:r>
            <a:r>
              <a:rPr lang="en-US" altLang="zh-HK" dirty="0"/>
              <a:t>sent me to Rome to study theology. </a:t>
            </a:r>
            <a:r>
              <a:rPr lang="en-US" altLang="zh-HK" dirty="0">
                <a:solidFill>
                  <a:srgbClr val="0000FF"/>
                </a:solidFill>
              </a:rPr>
              <a:t>Cardinal Wu </a:t>
            </a:r>
            <a:r>
              <a:rPr lang="en-US" altLang="zh-HK" dirty="0"/>
              <a:t>provided the opportunity to further my studies in </a:t>
            </a:r>
            <a:r>
              <a:rPr lang="en-US" altLang="zh-HK" dirty="0" smtClean="0"/>
              <a:t>England. From </a:t>
            </a:r>
            <a:r>
              <a:rPr lang="en-US" altLang="zh-HK" dirty="0"/>
              <a:t>1986, </a:t>
            </a:r>
            <a:endParaRPr lang="en-US" altLang="zh-HK" dirty="0" smtClean="0"/>
          </a:p>
          <a:p>
            <a:pPr>
              <a:spcBef>
                <a:spcPts val="0"/>
              </a:spcBef>
            </a:pPr>
            <a:r>
              <a:rPr lang="en-US" altLang="zh-HK" dirty="0" smtClean="0"/>
              <a:t>the </a:t>
            </a:r>
            <a:r>
              <a:rPr lang="en-US" altLang="zh-HK" dirty="0">
                <a:solidFill>
                  <a:srgbClr val="0000FF"/>
                </a:solidFill>
              </a:rPr>
              <a:t>HK</a:t>
            </a:r>
            <a:r>
              <a:rPr lang="en-US" altLang="zh-HK" dirty="0"/>
              <a:t> </a:t>
            </a:r>
            <a:r>
              <a:rPr lang="en-US" altLang="zh-HK" dirty="0">
                <a:solidFill>
                  <a:srgbClr val="0000FF"/>
                </a:solidFill>
              </a:rPr>
              <a:t>Diocese</a:t>
            </a:r>
            <a:r>
              <a:rPr lang="en-US" altLang="zh-HK" dirty="0"/>
              <a:t> gave me permission to carry out evangelization work in China, Taiwan and other parts of the world where the Chinese populace settled. For this, I am truly grateful as it afforded me a solid view of the </a:t>
            </a:r>
            <a:r>
              <a:rPr lang="en-US" altLang="zh-HK" dirty="0">
                <a:solidFill>
                  <a:srgbClr val="0000FF"/>
                </a:solidFill>
              </a:rPr>
              <a:t>united world </a:t>
            </a:r>
            <a:r>
              <a:rPr lang="en-US" altLang="zh-HK" dirty="0"/>
              <a:t>and the faith of the Kingdom of God, so that I can learn to "</a:t>
            </a:r>
            <a:r>
              <a:rPr lang="en-US" altLang="zh-HK" dirty="0">
                <a:solidFill>
                  <a:srgbClr val="0000FF"/>
                </a:solidFill>
              </a:rPr>
              <a:t>affirm myself and appreciate others; </a:t>
            </a:r>
            <a:endParaRPr lang="en-US" altLang="zh-HK" dirty="0" smtClean="0">
              <a:solidFill>
                <a:srgbClr val="0000FF"/>
              </a:solidFill>
            </a:endParaRPr>
          </a:p>
          <a:p>
            <a:pPr>
              <a:spcBef>
                <a:spcPts val="0"/>
              </a:spcBef>
            </a:pPr>
            <a:r>
              <a:rPr lang="en-US" altLang="zh-HK" dirty="0" smtClean="0">
                <a:solidFill>
                  <a:srgbClr val="0000FF"/>
                </a:solidFill>
              </a:rPr>
              <a:t>learn </a:t>
            </a:r>
            <a:r>
              <a:rPr lang="en-US" altLang="zh-HK" dirty="0">
                <a:solidFill>
                  <a:srgbClr val="0000FF"/>
                </a:solidFill>
              </a:rPr>
              <a:t>from others and enrich myself</a:t>
            </a:r>
            <a:r>
              <a:rPr lang="en-US" altLang="zh-HK" dirty="0" smtClean="0"/>
              <a:t>".</a:t>
            </a:r>
            <a:endParaRPr lang="zh-TW" altLang="zh-HK" dirty="0"/>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60648"/>
            <a:ext cx="9144000" cy="6264696"/>
          </a:xfrm>
        </p:spPr>
        <p:txBody>
          <a:bodyPr/>
          <a:lstStyle/>
          <a:p>
            <a:r>
              <a:rPr lang="zh-TW" altLang="en-US" sz="4000" dirty="0" smtClean="0">
                <a:latin typeface="華康正顏楷體W7" panose="03000709000000000000" pitchFamily="65" charset="-120"/>
                <a:ea typeface="華康正顏楷體W7" panose="03000709000000000000" pitchFamily="65" charset="-120"/>
              </a:rPr>
              <a:t>以上</a:t>
            </a:r>
            <a:r>
              <a:rPr lang="zh-TW" altLang="zh-HK" sz="4000" dirty="0" smtClean="0">
                <a:latin typeface="華康正顏楷體W7" panose="03000709000000000000" pitchFamily="65" charset="-120"/>
                <a:ea typeface="華康正顏楷體W7" panose="03000709000000000000" pitchFamily="65" charset="-120"/>
              </a:rPr>
              <a:t>六百字</a:t>
            </a:r>
            <a:r>
              <a:rPr lang="en-US" altLang="zh-TW" sz="4000" dirty="0" smtClean="0">
                <a:latin typeface="華康正顏楷體W7" panose="03000709000000000000" pitchFamily="65" charset="-120"/>
                <a:ea typeface="華康正顏楷體W7" panose="03000709000000000000" pitchFamily="65" charset="-120"/>
              </a:rPr>
              <a:t>,</a:t>
            </a:r>
            <a:r>
              <a:rPr lang="zh-TW" altLang="zh-HK" sz="4000" dirty="0" smtClean="0">
                <a:latin typeface="華康正顏楷體W7" panose="03000709000000000000" pitchFamily="65" charset="-120"/>
                <a:ea typeface="華康正顏楷體W7" panose="03000709000000000000" pitchFamily="65" charset="-120"/>
              </a:rPr>
              <a:t>不可能</a:t>
            </a:r>
            <a:r>
              <a:rPr lang="zh-TW" altLang="zh-HK" sz="4000" dirty="0">
                <a:latin typeface="華康正顏楷體W7" panose="03000709000000000000" pitchFamily="65" charset="-120"/>
                <a:ea typeface="華康正顏楷體W7" panose="03000709000000000000" pitchFamily="65" charset="-120"/>
              </a:rPr>
              <a:t>完全表達我的</a:t>
            </a:r>
            <a:r>
              <a:rPr lang="zh-TW" altLang="zh-HK" sz="4000" dirty="0" smtClean="0">
                <a:latin typeface="華康正顏楷體W7" panose="03000709000000000000" pitchFamily="65" charset="-120"/>
                <a:ea typeface="華康正顏楷體W7" panose="03000709000000000000" pitchFamily="65" charset="-120"/>
              </a:rPr>
              <a:t>感恩</a:t>
            </a:r>
            <a:r>
              <a:rPr lang="en-US" altLang="zh-TW" sz="4000" dirty="0" smtClean="0">
                <a:latin typeface="華康正顏楷體W7" panose="03000709000000000000" pitchFamily="65" charset="-120"/>
                <a:ea typeface="華康正顏楷體W7" panose="03000709000000000000" pitchFamily="65" charset="-120"/>
              </a:rPr>
              <a:t>,</a:t>
            </a:r>
          </a:p>
          <a:p>
            <a:r>
              <a:rPr lang="zh-TW" altLang="zh-HK" sz="4000" dirty="0" smtClean="0">
                <a:latin typeface="華康正顏楷體W7" panose="03000709000000000000" pitchFamily="65" charset="-120"/>
                <a:ea typeface="華康正顏楷體W7" panose="03000709000000000000" pitchFamily="65" charset="-120"/>
              </a:rPr>
              <a:t>只好</a:t>
            </a:r>
            <a:r>
              <a:rPr lang="zh-TW" altLang="zh-HK" sz="4000" dirty="0">
                <a:latin typeface="華康正顏楷體W7" panose="03000709000000000000" pitchFamily="65" charset="-120"/>
                <a:ea typeface="華康正顏楷體W7" panose="03000709000000000000" pitchFamily="65" charset="-120"/>
              </a:rPr>
              <a:t>用下面一首小</a:t>
            </a:r>
            <a:r>
              <a:rPr lang="zh-TW" altLang="zh-HK" sz="4000" dirty="0" smtClean="0">
                <a:latin typeface="華康正顏楷體W7" panose="03000709000000000000" pitchFamily="65" charset="-120"/>
                <a:ea typeface="華康正顏楷體W7" panose="03000709000000000000" pitchFamily="65" charset="-120"/>
              </a:rPr>
              <a:t>詩</a:t>
            </a:r>
            <a:r>
              <a:rPr lang="en-US" altLang="zh-TW" sz="4000" dirty="0" smtClean="0">
                <a:latin typeface="華康正顏楷體W7" panose="03000709000000000000" pitchFamily="65" charset="-120"/>
                <a:ea typeface="華康正顏楷體W7" panose="03000709000000000000" pitchFamily="65" charset="-120"/>
              </a:rPr>
              <a:t>,</a:t>
            </a:r>
          </a:p>
          <a:p>
            <a:pPr>
              <a:spcAft>
                <a:spcPts val="1200"/>
              </a:spcAft>
            </a:pPr>
            <a:r>
              <a:rPr lang="zh-TW" altLang="zh-HK" sz="4000" dirty="0" smtClean="0">
                <a:latin typeface="華康正顏楷體W7" panose="03000709000000000000" pitchFamily="65" charset="-120"/>
                <a:ea typeface="華康正顏楷體W7" panose="03000709000000000000" pitchFamily="65" charset="-120"/>
              </a:rPr>
              <a:t>來</a:t>
            </a:r>
            <a:r>
              <a:rPr lang="zh-TW" altLang="zh-HK" sz="4000" dirty="0">
                <a:latin typeface="華康正顏楷體W7" panose="03000709000000000000" pitchFamily="65" charset="-120"/>
                <a:ea typeface="華康正顏楷體W7" panose="03000709000000000000" pitchFamily="65" charset="-120"/>
              </a:rPr>
              <a:t>填補我對這個世界的無盡深情：</a:t>
            </a:r>
          </a:p>
          <a:p>
            <a:r>
              <a:rPr lang="en-US" altLang="zh-HK" sz="4000" dirty="0"/>
              <a:t>It is impossible to fully convey my gratitude </a:t>
            </a:r>
            <a:r>
              <a:rPr lang="en-US" altLang="zh-HK" sz="4000" dirty="0" smtClean="0"/>
              <a:t>in a </a:t>
            </a:r>
            <a:r>
              <a:rPr lang="en-US" altLang="zh-HK" sz="4000" dirty="0"/>
              <a:t>few hundred words, so I will use the following  poem to express my endless love for all my friends and this world:</a:t>
            </a:r>
            <a:endParaRPr lang="zh-TW" altLang="zh-HK" sz="4000" dirty="0"/>
          </a:p>
        </p:txBody>
      </p:sp>
    </p:spTree>
    <p:extLst>
      <p:ext uri="{BB962C8B-B14F-4D97-AF65-F5344CB8AC3E}">
        <p14:creationId xmlns="" xmlns:p14="http://schemas.microsoft.com/office/powerpoint/2010/main" val="3825711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xmlns="" id="{72D33219-BC66-4E08-ABB8-44CBA09E9CD8}"/>
              </a:ext>
            </a:extLst>
          </p:cNvPr>
          <p:cNvSpPr>
            <a:spLocks noGrp="1" noChangeArrowheads="1"/>
          </p:cNvSpPr>
          <p:nvPr>
            <p:ph type="body" idx="1"/>
          </p:nvPr>
        </p:nvSpPr>
        <p:spPr>
          <a:xfrm>
            <a:off x="0" y="116632"/>
            <a:ext cx="9144000" cy="6597650"/>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1:39-56</a:t>
            </a:r>
          </a:p>
          <a:p>
            <a:pPr marL="0" indent="0" algn="just" eaLnBrk="1">
              <a:spcBef>
                <a:spcPts val="600"/>
              </a:spcBef>
              <a:spcAft>
                <a:spcPts val="600"/>
              </a:spcAft>
              <a:buFontTx/>
              <a:buNone/>
            </a:pPr>
            <a:r>
              <a:rPr lang="zh-TW" altLang="en-US" sz="4000" dirty="0">
                <a:solidFill>
                  <a:srgbClr val="FFFF00"/>
                </a:solidFill>
                <a:latin typeface="華康儷中黑" panose="020B0509000000000000" pitchFamily="49" charset="-120"/>
                <a:ea typeface="華康儷中黑" panose="020B0509000000000000" pitchFamily="49" charset="-120"/>
              </a:rPr>
              <a:t>瑪利亞就在那幾日起身，急速往山區去，到了猶大的一座城。她進入匝加利亞的家，就向依撒伯爾請安。</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依撒伯爾一聽到瑪利亞請安，胎兒就在她腹中歡躍。依撒伯爾於是充滿了聖神，高聲說：</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「在女人中，你是蒙祝福的，你的胎兒，也是蒙祝福的。</a:t>
            </a:r>
          </a:p>
        </p:txBody>
      </p:sp>
      <p:sp>
        <p:nvSpPr>
          <p:cNvPr id="65539" name="Text Box 3">
            <a:extLst>
              <a:ext uri="{FF2B5EF4-FFF2-40B4-BE49-F238E27FC236}">
                <a16:creationId xmlns:a16="http://schemas.microsoft.com/office/drawing/2014/main" xmlns="" id="{EBFD3C21-C0E7-4B2B-8963-290DCA200D8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65540" name="文字方塊 3">
            <a:extLst>
              <a:ext uri="{FF2B5EF4-FFF2-40B4-BE49-F238E27FC236}">
                <a16:creationId xmlns:a16="http://schemas.microsoft.com/office/drawing/2014/main" xmlns="" id="{E4127DBE-0576-4B32-86F9-36ABF4AF05C2}"/>
              </a:ext>
            </a:extLst>
          </p:cNvPr>
          <p:cNvSpPr txBox="1">
            <a:spLocks noChangeArrowheads="1"/>
          </p:cNvSpPr>
          <p:nvPr/>
        </p:nvSpPr>
        <p:spPr bwMode="auto">
          <a:xfrm>
            <a:off x="7740650" y="6237288"/>
            <a:ext cx="11525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dirty="0">
                <a:solidFill>
                  <a:srgbClr val="FFFFFF"/>
                </a:solidFill>
              </a:rPr>
              <a:t>1/4</a:t>
            </a:r>
            <a:endParaRPr lang="zh-TW" altLang="en-US" sz="2000" b="1" dirty="0">
              <a:solidFill>
                <a:srgbClr val="FFFFFF"/>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rmAutofit/>
          </a:bodyPr>
          <a:lstStyle/>
          <a:p>
            <a:endParaRPr lang="en-US" altLang="zh-TW" sz="1400" dirty="0" smtClean="0">
              <a:solidFill>
                <a:srgbClr val="FF0000"/>
              </a:solidFill>
              <a:latin typeface="華康儷中黑" panose="020B0509000000000000" pitchFamily="49" charset="-120"/>
              <a:ea typeface="華康儷中黑" panose="020B0509000000000000" pitchFamily="49" charset="-120"/>
            </a:endParaRPr>
          </a:p>
          <a:p>
            <a:pPr>
              <a:spcBef>
                <a:spcPts val="600"/>
              </a:spcBef>
            </a:pPr>
            <a:r>
              <a:rPr lang="zh-TW" altLang="zh-HK" sz="2800" dirty="0" smtClean="0">
                <a:solidFill>
                  <a:srgbClr val="FF0000"/>
                </a:solidFill>
                <a:latin typeface="華康儷中黑" panose="020B0509000000000000" pitchFamily="49" charset="-120"/>
                <a:ea typeface="華康儷中黑" panose="020B0509000000000000" pitchFamily="49" charset="-120"/>
              </a:rPr>
              <a:t>池塘</a:t>
            </a:r>
            <a:r>
              <a:rPr lang="zh-TW" altLang="zh-HK" sz="2800" dirty="0">
                <a:solidFill>
                  <a:srgbClr val="FF0000"/>
                </a:solidFill>
                <a:latin typeface="華康儷中黑" panose="020B0509000000000000" pitchFamily="49" charset="-120"/>
                <a:ea typeface="華康儷中黑" panose="020B0509000000000000" pitchFamily="49" charset="-120"/>
              </a:rPr>
              <a:t>裡的月亮</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靜靜掛在天上</a:t>
            </a:r>
          </a:p>
          <a:p>
            <a:pPr>
              <a:spcBef>
                <a:spcPts val="600"/>
              </a:spcBef>
            </a:pPr>
            <a:r>
              <a:rPr lang="en-US" altLang="zh-HK" sz="2400" dirty="0"/>
              <a:t>In the pond, the moon hangs softly in the sky</a:t>
            </a:r>
            <a:r>
              <a:rPr lang="en-US" altLang="zh-HK" sz="2400" i="1" spc="-60" dirty="0"/>
              <a:t>;</a:t>
            </a:r>
            <a:endParaRPr lang="zh-TW" altLang="zh-HK" sz="2400" spc="-6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沉入水草的星空伴隨著微風蕩漾</a:t>
            </a:r>
          </a:p>
          <a:p>
            <a:pPr>
              <a:spcBef>
                <a:spcPts val="600"/>
              </a:spcBef>
            </a:pPr>
            <a:r>
              <a:rPr lang="en-US" altLang="zh-HK" sz="2300" spc="-60" dirty="0"/>
              <a:t>whilst stars lay in </a:t>
            </a:r>
            <a:r>
              <a:rPr lang="en-US" altLang="zh-HK" sz="2300" spc="-60" dirty="0" smtClean="0"/>
              <a:t>slumber on </a:t>
            </a:r>
            <a:r>
              <a:rPr lang="en-US" altLang="zh-HK" sz="2300" spc="-60" dirty="0"/>
              <a:t>water plants, ripple along with the breeze</a:t>
            </a:r>
            <a:r>
              <a:rPr lang="en-US" altLang="zh-HK" sz="2000" dirty="0"/>
              <a:t>.</a:t>
            </a:r>
            <a:endParaRPr lang="zh-TW" altLang="zh-HK" sz="200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我是仰望夜空的羔羊</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在夜風中乘涼</a:t>
            </a:r>
          </a:p>
          <a:p>
            <a:pPr>
              <a:spcBef>
                <a:spcPts val="600"/>
              </a:spcBef>
            </a:pPr>
            <a:r>
              <a:rPr lang="en-US" altLang="zh-HK" sz="2000" spc="-60" dirty="0"/>
              <a:t>I am a lamb gazing into the ethereal night bathing in the cool of the evening’s breath,</a:t>
            </a:r>
            <a:endParaRPr lang="zh-TW" altLang="zh-HK" sz="2000" spc="-6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一直以為幸福只在遠方</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在未來</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在天上</a:t>
            </a:r>
          </a:p>
          <a:p>
            <a:pPr>
              <a:spcBef>
                <a:spcPts val="600"/>
              </a:spcBef>
            </a:pPr>
            <a:r>
              <a:rPr lang="en-US" altLang="zh-HK" sz="2400" spc="-60" dirty="0"/>
              <a:t>believing that happiness was in the distance, in the future, in the sky</a:t>
            </a:r>
            <a:r>
              <a:rPr lang="en-US" altLang="zh-HK" sz="2000" dirty="0"/>
              <a:t>.</a:t>
            </a:r>
            <a:endParaRPr lang="zh-TW" altLang="zh-HK" sz="200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我上下求索</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費盡思量</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最後才發現</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那些曾經</a:t>
            </a:r>
          </a:p>
          <a:p>
            <a:pPr>
              <a:spcBef>
                <a:spcPts val="600"/>
              </a:spcBef>
            </a:pPr>
            <a:r>
              <a:rPr lang="en-US" altLang="zh-HK" sz="2000" spc="-60" dirty="0"/>
              <a:t>I searched high and low, pondered endlessly. I finally realized in days of yore, those</a:t>
            </a:r>
            <a:endParaRPr lang="zh-TW" altLang="zh-HK" sz="2000" spc="-6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握過的手</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唱過的歌</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流過的淚</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愛過的人</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沒有消失</a:t>
            </a:r>
          </a:p>
          <a:p>
            <a:pPr>
              <a:spcBef>
                <a:spcPts val="600"/>
              </a:spcBef>
            </a:pPr>
            <a:r>
              <a:rPr lang="en-US" altLang="zh-HK" sz="2000" spc="-60" dirty="0"/>
              <a:t> </a:t>
            </a:r>
            <a:r>
              <a:rPr lang="en-US" altLang="zh-HK" sz="2200" spc="-60" dirty="0"/>
              <a:t>hands I held, songs I sang, tears I shed, people I loved, are no</a:t>
            </a:r>
            <a:r>
              <a:rPr lang="en-US" altLang="zh-HK" sz="2200" b="1" spc="-60" dirty="0"/>
              <a:t>t</a:t>
            </a:r>
            <a:r>
              <a:rPr lang="en-US" altLang="zh-HK" sz="2200" spc="-60" dirty="0"/>
              <a:t> forever los</a:t>
            </a:r>
            <a:r>
              <a:rPr lang="en-US" altLang="zh-HK" sz="2200" b="1" spc="-60" dirty="0"/>
              <a:t>t</a:t>
            </a:r>
            <a:r>
              <a:rPr lang="en-US" altLang="zh-HK" sz="2000" spc="-60" dirty="0"/>
              <a:t>, </a:t>
            </a:r>
            <a:endParaRPr lang="zh-TW" altLang="zh-HK" sz="2000" spc="-60" dirty="0"/>
          </a:p>
          <a:p>
            <a:pPr>
              <a:spcBef>
                <a:spcPts val="600"/>
              </a:spcBef>
            </a:pPr>
            <a:r>
              <a:rPr lang="zh-TW" altLang="zh-HK" sz="2800" dirty="0">
                <a:solidFill>
                  <a:srgbClr val="FF0000"/>
                </a:solidFill>
                <a:latin typeface="華康儷中黑" panose="020B0509000000000000" pitchFamily="49" charset="-120"/>
                <a:ea typeface="華康儷中黑" panose="020B0509000000000000" pitchFamily="49" charset="-120"/>
              </a:rPr>
              <a:t>而幸福就在身旁</a:t>
            </a:r>
            <a:r>
              <a:rPr lang="en-US" altLang="zh-HK" sz="2800" dirty="0">
                <a:solidFill>
                  <a:srgbClr val="FF0000"/>
                </a:solidFill>
                <a:latin typeface="華康儷中黑" panose="020B0509000000000000" pitchFamily="49" charset="-120"/>
                <a:ea typeface="華康儷中黑" panose="020B0509000000000000" pitchFamily="49" charset="-120"/>
              </a:rPr>
              <a:t>,</a:t>
            </a:r>
            <a:r>
              <a:rPr lang="zh-TW" altLang="zh-HK" sz="2800" dirty="0">
                <a:solidFill>
                  <a:srgbClr val="FF0000"/>
                </a:solidFill>
                <a:latin typeface="華康儷中黑" panose="020B0509000000000000" pitchFamily="49" charset="-120"/>
                <a:ea typeface="華康儷中黑" panose="020B0509000000000000" pitchFamily="49" charset="-120"/>
              </a:rPr>
              <a:t>所謂的「曾經」</a:t>
            </a:r>
            <a:r>
              <a:rPr lang="en-US" altLang="zh-HK" sz="2800" dirty="0" smtClean="0">
                <a:solidFill>
                  <a:srgbClr val="FF0000"/>
                </a:solidFill>
                <a:latin typeface="華康儷中黑" panose="020B0509000000000000" pitchFamily="49" charset="-120"/>
                <a:ea typeface="華康儷中黑" panose="020B0509000000000000" pitchFamily="49" charset="-120"/>
              </a:rPr>
              <a:t>,</a:t>
            </a:r>
            <a:r>
              <a:rPr lang="zh-TW" altLang="zh-HK" sz="2800" dirty="0" smtClean="0">
                <a:solidFill>
                  <a:srgbClr val="FF0000"/>
                </a:solidFill>
                <a:latin typeface="華康儷中黑" panose="020B0509000000000000" pitchFamily="49" charset="-120"/>
                <a:ea typeface="華康儷中黑" panose="020B0509000000000000" pitchFamily="49" charset="-120"/>
              </a:rPr>
              <a:t>其實</a:t>
            </a:r>
            <a:r>
              <a:rPr lang="zh-TW" altLang="zh-HK" sz="2800" dirty="0">
                <a:solidFill>
                  <a:srgbClr val="FF0000"/>
                </a:solidFill>
                <a:latin typeface="華康儷中黑" panose="020B0509000000000000" pitchFamily="49" charset="-120"/>
                <a:ea typeface="華康儷中黑" panose="020B0509000000000000" pitchFamily="49" charset="-120"/>
              </a:rPr>
              <a:t>早已刻在心上</a:t>
            </a:r>
          </a:p>
          <a:p>
            <a:pPr>
              <a:spcBef>
                <a:spcPts val="600"/>
              </a:spcBef>
            </a:pPr>
            <a:r>
              <a:rPr lang="en-US" altLang="zh-HK" sz="2000" spc="-70" dirty="0"/>
              <a:t>And happiness is right next to me. The </a:t>
            </a:r>
            <a:r>
              <a:rPr lang="en-US" altLang="zh-HK" sz="2000" spc="-70" dirty="0" smtClean="0"/>
              <a:t>days </a:t>
            </a:r>
            <a:r>
              <a:rPr lang="en-US" altLang="zh-HK" sz="2000" spc="-70" dirty="0"/>
              <a:t>of </a:t>
            </a:r>
            <a:r>
              <a:rPr lang="en-US" altLang="zh-HK" sz="2000" spc="-70" dirty="0" smtClean="0"/>
              <a:t>yore </a:t>
            </a:r>
            <a:r>
              <a:rPr lang="en-US" altLang="zh-HK" sz="2000" spc="-70" dirty="0"/>
              <a:t>are already engraved in my heart</a:t>
            </a:r>
            <a:r>
              <a:rPr lang="en-US" altLang="zh-HK" sz="2000" spc="-70" dirty="0" smtClean="0"/>
              <a:t>.</a:t>
            </a:r>
            <a:endParaRPr lang="zh-TW" altLang="zh-HK" sz="2000" spc="-70" dirty="0"/>
          </a:p>
        </p:txBody>
      </p:sp>
      <p:sp>
        <p:nvSpPr>
          <p:cNvPr id="2" name="文字方塊 1"/>
          <p:cNvSpPr txBox="1"/>
          <p:nvPr/>
        </p:nvSpPr>
        <p:spPr>
          <a:xfrm rot="20690356">
            <a:off x="244287" y="203163"/>
            <a:ext cx="1288269" cy="1938992"/>
          </a:xfrm>
          <a:prstGeom prst="rect">
            <a:avLst/>
          </a:prstGeom>
          <a:solidFill>
            <a:schemeClr val="bg1"/>
          </a:solidFill>
          <a:ln>
            <a:solidFill>
              <a:srgbClr val="FF0000"/>
            </a:solidFill>
          </a:ln>
        </p:spPr>
        <p:txBody>
          <a:bodyPr wrap="square" rtlCol="0">
            <a:spAutoFit/>
          </a:bodyPr>
          <a:lstStyle/>
          <a:p>
            <a:pPr algn="ctr"/>
            <a:r>
              <a:rPr lang="zh-TW" altLang="en-US" sz="2400" dirty="0" smtClean="0">
                <a:latin typeface="華康正顏楷體W5(P)" panose="03000500000000000000" pitchFamily="66" charset="-120"/>
                <a:ea typeface="華康正顏楷體W5(P)" panose="03000500000000000000" pitchFamily="66" charset="-120"/>
              </a:rPr>
              <a:t>這首詩像個中國塔</a:t>
            </a:r>
            <a:r>
              <a:rPr lang="en-US" altLang="zh-TW" sz="2400" dirty="0" smtClean="0">
                <a:latin typeface="華康正顏楷體W5(P)" panose="03000500000000000000" pitchFamily="66" charset="-120"/>
                <a:ea typeface="華康正顏楷體W5(P)" panose="03000500000000000000" pitchFamily="66" charset="-120"/>
              </a:rPr>
              <a:t>,</a:t>
            </a:r>
            <a:r>
              <a:rPr lang="zh-TW" altLang="en-US" sz="2400" dirty="0" smtClean="0">
                <a:latin typeface="華康正顏楷體W5(P)" panose="03000500000000000000" pitchFamily="66" charset="-120"/>
                <a:ea typeface="華康正顏楷體W5(P)" panose="03000500000000000000" pitchFamily="66" charset="-120"/>
              </a:rPr>
              <a:t>後面是放大來看</a:t>
            </a:r>
            <a:endParaRPr lang="zh-HK" altLang="en-US" sz="2400" dirty="0">
              <a:latin typeface="華康正顏楷體W5(P)" panose="03000500000000000000" pitchFamily="66" charset="-120"/>
              <a:ea typeface="華康正顏楷體W5(P)" panose="03000500000000000000" pitchFamily="66" charset="-120"/>
            </a:endParaRPr>
          </a:p>
        </p:txBody>
      </p:sp>
    </p:spTree>
    <p:extLst>
      <p:ext uri="{BB962C8B-B14F-4D97-AF65-F5344CB8AC3E}">
        <p14:creationId xmlns="" xmlns:p14="http://schemas.microsoft.com/office/powerpoint/2010/main" val="364440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597352"/>
          </a:xfrm>
        </p:spPr>
        <p:txBody>
          <a:bodyPr>
            <a:normAutofit/>
          </a:bodyPr>
          <a:lstStyle/>
          <a:p>
            <a:pPr>
              <a:spcBef>
                <a:spcPts val="600"/>
              </a:spcBef>
            </a:pPr>
            <a:r>
              <a:rPr lang="zh-TW" altLang="zh-HK" sz="3600" dirty="0">
                <a:solidFill>
                  <a:srgbClr val="FF0000"/>
                </a:solidFill>
                <a:latin typeface="華康儷中黑" panose="020B0509000000000000" pitchFamily="49" charset="-120"/>
                <a:ea typeface="華康儷中黑" panose="020B0509000000000000" pitchFamily="49" charset="-120"/>
              </a:rPr>
              <a:t>池塘裡的月亮</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靜靜掛在天上</a:t>
            </a:r>
          </a:p>
          <a:p>
            <a:pPr>
              <a:spcBef>
                <a:spcPts val="600"/>
              </a:spcBef>
            </a:pPr>
            <a:r>
              <a:rPr lang="en-US" altLang="zh-HK" dirty="0"/>
              <a:t>In the pond, the moon hangs softly in the sky</a:t>
            </a:r>
            <a:r>
              <a:rPr lang="en-US" altLang="zh-HK" i="1" spc="-60" dirty="0"/>
              <a:t>;</a:t>
            </a:r>
            <a:endParaRPr lang="zh-TW" altLang="zh-HK" spc="-60" dirty="0"/>
          </a:p>
          <a:p>
            <a:pPr>
              <a:spcBef>
                <a:spcPts val="600"/>
              </a:spcBef>
            </a:pPr>
            <a:r>
              <a:rPr lang="zh-TW" altLang="zh-HK" sz="3600" dirty="0">
                <a:solidFill>
                  <a:srgbClr val="FF0000"/>
                </a:solidFill>
                <a:latin typeface="華康儷中黑" panose="020B0509000000000000" pitchFamily="49" charset="-120"/>
                <a:ea typeface="華康儷中黑" panose="020B0509000000000000" pitchFamily="49" charset="-120"/>
              </a:rPr>
              <a:t>沉入水草的星空伴隨著微風蕩漾</a:t>
            </a:r>
          </a:p>
          <a:p>
            <a:pPr>
              <a:spcBef>
                <a:spcPts val="600"/>
              </a:spcBef>
            </a:pPr>
            <a:r>
              <a:rPr lang="en-US" altLang="zh-HK" spc="-60" dirty="0"/>
              <a:t>whilst stars lay in </a:t>
            </a:r>
            <a:r>
              <a:rPr lang="en-US" altLang="zh-HK" spc="-60" dirty="0" smtClean="0"/>
              <a:t>slumber on </a:t>
            </a:r>
            <a:r>
              <a:rPr lang="en-US" altLang="zh-HK" spc="-60" dirty="0"/>
              <a:t>water plants, ripple along with the breeze</a:t>
            </a:r>
            <a:r>
              <a:rPr lang="en-US" altLang="zh-HK" dirty="0"/>
              <a:t>.</a:t>
            </a:r>
            <a:endParaRPr lang="zh-TW" altLang="zh-HK" dirty="0"/>
          </a:p>
          <a:p>
            <a:pPr>
              <a:spcBef>
                <a:spcPts val="600"/>
              </a:spcBef>
            </a:pPr>
            <a:r>
              <a:rPr lang="zh-TW" altLang="zh-HK" sz="3600" dirty="0">
                <a:solidFill>
                  <a:srgbClr val="FF0000"/>
                </a:solidFill>
                <a:latin typeface="華康儷中黑" panose="020B0509000000000000" pitchFamily="49" charset="-120"/>
                <a:ea typeface="華康儷中黑" panose="020B0509000000000000" pitchFamily="49" charset="-120"/>
              </a:rPr>
              <a:t>我是仰望夜空的羔羊</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在夜風中乘涼</a:t>
            </a:r>
          </a:p>
          <a:p>
            <a:pPr>
              <a:spcBef>
                <a:spcPts val="600"/>
              </a:spcBef>
            </a:pPr>
            <a:r>
              <a:rPr lang="en-US" altLang="zh-HK" spc="-60" dirty="0"/>
              <a:t>I am a lamb gazing into the ethereal night bathing in the cool of the evening’s breath,</a:t>
            </a:r>
            <a:endParaRPr lang="zh-TW" altLang="zh-HK" spc="-60" dirty="0"/>
          </a:p>
          <a:p>
            <a:pPr>
              <a:spcBef>
                <a:spcPts val="600"/>
              </a:spcBef>
            </a:pPr>
            <a:r>
              <a:rPr lang="zh-TW" altLang="zh-HK" sz="3600" dirty="0">
                <a:solidFill>
                  <a:srgbClr val="FF0000"/>
                </a:solidFill>
                <a:latin typeface="華康儷中黑" panose="020B0509000000000000" pitchFamily="49" charset="-120"/>
                <a:ea typeface="華康儷中黑" panose="020B0509000000000000" pitchFamily="49" charset="-120"/>
              </a:rPr>
              <a:t>一直以為幸福只在遠方</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在未來</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在天上</a:t>
            </a:r>
          </a:p>
          <a:p>
            <a:pPr>
              <a:spcBef>
                <a:spcPts val="600"/>
              </a:spcBef>
            </a:pPr>
            <a:r>
              <a:rPr lang="en-US" altLang="zh-HK" spc="-60" dirty="0"/>
              <a:t>believing that happiness was in the distance, in the future, in the sky</a:t>
            </a:r>
            <a:r>
              <a:rPr lang="en-US" altLang="zh-HK" dirty="0" smtClean="0"/>
              <a:t>.</a:t>
            </a:r>
            <a:endParaRPr lang="zh-TW" altLang="zh-HK" dirty="0"/>
          </a:p>
        </p:txBody>
      </p:sp>
    </p:spTree>
    <p:extLst>
      <p:ext uri="{BB962C8B-B14F-4D97-AF65-F5344CB8AC3E}">
        <p14:creationId xmlns="" xmlns:p14="http://schemas.microsoft.com/office/powerpoint/2010/main" val="996276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116632"/>
            <a:ext cx="9144000" cy="6453336"/>
          </a:xfrm>
        </p:spPr>
        <p:txBody>
          <a:bodyPr>
            <a:normAutofit/>
          </a:bodyPr>
          <a:lstStyle/>
          <a:p>
            <a:pPr>
              <a:spcBef>
                <a:spcPts val="0"/>
              </a:spcBef>
            </a:pPr>
            <a:r>
              <a:rPr lang="zh-TW" altLang="zh-HK" sz="3600" dirty="0" smtClean="0">
                <a:solidFill>
                  <a:srgbClr val="FF0000"/>
                </a:solidFill>
                <a:latin typeface="華康儷中黑" panose="020B0509000000000000" pitchFamily="49" charset="-120"/>
                <a:ea typeface="華康儷中黑" panose="020B0509000000000000" pitchFamily="49" charset="-120"/>
              </a:rPr>
              <a:t>我</a:t>
            </a:r>
            <a:r>
              <a:rPr lang="zh-TW" altLang="zh-HK" sz="3600" dirty="0">
                <a:solidFill>
                  <a:srgbClr val="FF0000"/>
                </a:solidFill>
                <a:latin typeface="華康儷中黑" panose="020B0509000000000000" pitchFamily="49" charset="-120"/>
                <a:ea typeface="華康儷中黑" panose="020B0509000000000000" pitchFamily="49" charset="-120"/>
              </a:rPr>
              <a:t>上下求索</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費盡思量</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最後才發現</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那些曾經</a:t>
            </a:r>
          </a:p>
          <a:p>
            <a:pPr>
              <a:spcBef>
                <a:spcPts val="0"/>
              </a:spcBef>
            </a:pPr>
            <a:r>
              <a:rPr lang="en-US" altLang="zh-HK" spc="-60" dirty="0"/>
              <a:t>I searched high and low, pondered endlessly. I finally realized in days of yore, those</a:t>
            </a:r>
            <a:endParaRPr lang="zh-TW" altLang="zh-HK" spc="-60" dirty="0"/>
          </a:p>
          <a:p>
            <a:pPr>
              <a:spcBef>
                <a:spcPts val="0"/>
              </a:spcBef>
            </a:pPr>
            <a:r>
              <a:rPr lang="zh-TW" altLang="zh-HK" sz="3600" dirty="0">
                <a:solidFill>
                  <a:srgbClr val="FF0000"/>
                </a:solidFill>
                <a:latin typeface="華康儷中黑" panose="020B0509000000000000" pitchFamily="49" charset="-120"/>
                <a:ea typeface="華康儷中黑" panose="020B0509000000000000" pitchFamily="49" charset="-120"/>
              </a:rPr>
              <a:t>握過的手</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唱過的歌</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流過的淚</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愛過的人</a:t>
            </a:r>
            <a:r>
              <a:rPr lang="en-US" altLang="zh-HK" sz="3600" dirty="0" smtClean="0">
                <a:solidFill>
                  <a:srgbClr val="FF0000"/>
                </a:solidFill>
                <a:latin typeface="華康儷中黑" panose="020B0509000000000000" pitchFamily="49" charset="-120"/>
                <a:ea typeface="華康儷中黑" panose="020B0509000000000000" pitchFamily="49" charset="-120"/>
              </a:rPr>
              <a:t>,</a:t>
            </a:r>
          </a:p>
          <a:p>
            <a:pPr>
              <a:spcBef>
                <a:spcPts val="0"/>
              </a:spcBef>
            </a:pPr>
            <a:r>
              <a:rPr lang="zh-TW" altLang="en-US" sz="3600" dirty="0" smtClean="0">
                <a:solidFill>
                  <a:srgbClr val="FF0000"/>
                </a:solidFill>
                <a:latin typeface="華康儷中黑" panose="020B0509000000000000" pitchFamily="49" charset="-120"/>
                <a:ea typeface="華康儷中黑" panose="020B0509000000000000" pitchFamily="49" charset="-120"/>
              </a:rPr>
              <a:t>從來</a:t>
            </a:r>
            <a:r>
              <a:rPr lang="zh-TW" altLang="zh-HK" sz="3600" dirty="0" smtClean="0">
                <a:solidFill>
                  <a:srgbClr val="FF0000"/>
                </a:solidFill>
                <a:latin typeface="華康儷中黑" panose="020B0509000000000000" pitchFamily="49" charset="-120"/>
                <a:ea typeface="華康儷中黑" panose="020B0509000000000000" pitchFamily="49" charset="-120"/>
              </a:rPr>
              <a:t>沒有</a:t>
            </a:r>
            <a:r>
              <a:rPr lang="zh-TW" altLang="zh-HK" sz="3600" dirty="0">
                <a:solidFill>
                  <a:srgbClr val="FF0000"/>
                </a:solidFill>
                <a:latin typeface="華康儷中黑" panose="020B0509000000000000" pitchFamily="49" charset="-120"/>
                <a:ea typeface="華康儷中黑" panose="020B0509000000000000" pitchFamily="49" charset="-120"/>
              </a:rPr>
              <a:t>消失</a:t>
            </a:r>
          </a:p>
          <a:p>
            <a:pPr>
              <a:spcBef>
                <a:spcPts val="0"/>
              </a:spcBef>
            </a:pPr>
            <a:r>
              <a:rPr lang="en-US" altLang="zh-HK" spc="-60" dirty="0"/>
              <a:t> hands I held, songs I sang, tears I shed, people I loved, are no</a:t>
            </a:r>
            <a:r>
              <a:rPr lang="en-US" altLang="zh-HK" b="1" spc="-60" dirty="0"/>
              <a:t>t</a:t>
            </a:r>
            <a:r>
              <a:rPr lang="en-US" altLang="zh-HK" spc="-60" dirty="0"/>
              <a:t> forever los</a:t>
            </a:r>
            <a:r>
              <a:rPr lang="en-US" altLang="zh-HK" b="1" spc="-60" dirty="0"/>
              <a:t>t</a:t>
            </a:r>
            <a:r>
              <a:rPr lang="en-US" altLang="zh-HK" spc="-60" dirty="0"/>
              <a:t>, </a:t>
            </a:r>
            <a:endParaRPr lang="zh-TW" altLang="zh-HK" spc="-60" dirty="0"/>
          </a:p>
          <a:p>
            <a:pPr>
              <a:spcBef>
                <a:spcPts val="0"/>
              </a:spcBef>
            </a:pPr>
            <a:r>
              <a:rPr lang="zh-TW" altLang="zh-HK" sz="3600" dirty="0">
                <a:solidFill>
                  <a:srgbClr val="FF0000"/>
                </a:solidFill>
                <a:latin typeface="華康儷中黑" panose="020B0509000000000000" pitchFamily="49" charset="-120"/>
                <a:ea typeface="華康儷中黑" panose="020B0509000000000000" pitchFamily="49" charset="-120"/>
              </a:rPr>
              <a:t>而幸福就在身旁</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TW" altLang="zh-HK" sz="3600" dirty="0">
                <a:solidFill>
                  <a:srgbClr val="FF0000"/>
                </a:solidFill>
                <a:latin typeface="華康儷中黑" panose="020B0509000000000000" pitchFamily="49" charset="-120"/>
                <a:ea typeface="華康儷中黑" panose="020B0509000000000000" pitchFamily="49" charset="-120"/>
              </a:rPr>
              <a:t>所謂的「曾經」</a:t>
            </a:r>
            <a:r>
              <a:rPr lang="en-US" altLang="zh-HK" sz="3600" dirty="0" smtClean="0">
                <a:solidFill>
                  <a:srgbClr val="FF0000"/>
                </a:solidFill>
                <a:latin typeface="華康儷中黑" panose="020B0509000000000000" pitchFamily="49" charset="-120"/>
                <a:ea typeface="華康儷中黑" panose="020B0509000000000000" pitchFamily="49" charset="-120"/>
              </a:rPr>
              <a:t>,</a:t>
            </a:r>
          </a:p>
          <a:p>
            <a:pPr>
              <a:spcBef>
                <a:spcPts val="0"/>
              </a:spcBef>
            </a:pPr>
            <a:r>
              <a:rPr lang="zh-TW" altLang="zh-HK" sz="3600" dirty="0" smtClean="0">
                <a:solidFill>
                  <a:srgbClr val="FF0000"/>
                </a:solidFill>
                <a:latin typeface="華康儷中黑" panose="020B0509000000000000" pitchFamily="49" charset="-120"/>
                <a:ea typeface="華康儷中黑" panose="020B0509000000000000" pitchFamily="49" charset="-120"/>
              </a:rPr>
              <a:t>其實早已</a:t>
            </a:r>
            <a:r>
              <a:rPr lang="zh-TW" altLang="en-US" sz="3600" dirty="0" smtClean="0">
                <a:solidFill>
                  <a:srgbClr val="FF0000"/>
                </a:solidFill>
                <a:latin typeface="華康儷中黑" panose="020B0509000000000000" pitchFamily="49" charset="-120"/>
                <a:ea typeface="華康儷中黑" panose="020B0509000000000000" pitchFamily="49" charset="-120"/>
              </a:rPr>
              <a:t>永遠</a:t>
            </a:r>
            <a:r>
              <a:rPr lang="en-US" altLang="zh-TW" sz="3600" dirty="0" smtClean="0">
                <a:solidFill>
                  <a:srgbClr val="FF0000"/>
                </a:solidFill>
                <a:latin typeface="華康儷中黑" panose="020B0509000000000000" pitchFamily="49" charset="-120"/>
                <a:ea typeface="華康儷中黑" panose="020B0509000000000000" pitchFamily="49" charset="-120"/>
              </a:rPr>
              <a:t>,</a:t>
            </a:r>
            <a:r>
              <a:rPr lang="zh-TW" altLang="en-US" sz="3600" dirty="0" smtClean="0">
                <a:solidFill>
                  <a:srgbClr val="FF0000"/>
                </a:solidFill>
                <a:latin typeface="華康儷中黑" panose="020B0509000000000000" pitchFamily="49" charset="-120"/>
                <a:ea typeface="華康儷中黑" panose="020B0509000000000000" pitchFamily="49" charset="-120"/>
              </a:rPr>
              <a:t>永遠</a:t>
            </a:r>
            <a:r>
              <a:rPr lang="zh-TW" altLang="zh-HK" sz="3600" dirty="0" smtClean="0">
                <a:solidFill>
                  <a:srgbClr val="FF0000"/>
                </a:solidFill>
                <a:latin typeface="華康儷中黑" panose="020B0509000000000000" pitchFamily="49" charset="-120"/>
                <a:ea typeface="華康儷中黑" panose="020B0509000000000000" pitchFamily="49" charset="-120"/>
              </a:rPr>
              <a:t>刻</a:t>
            </a:r>
            <a:r>
              <a:rPr lang="zh-TW" altLang="zh-HK" sz="3600" dirty="0">
                <a:solidFill>
                  <a:srgbClr val="FF0000"/>
                </a:solidFill>
                <a:latin typeface="華康儷中黑" panose="020B0509000000000000" pitchFamily="49" charset="-120"/>
                <a:ea typeface="華康儷中黑" panose="020B0509000000000000" pitchFamily="49" charset="-120"/>
              </a:rPr>
              <a:t>在心上</a:t>
            </a:r>
          </a:p>
          <a:p>
            <a:pPr>
              <a:spcBef>
                <a:spcPts val="0"/>
              </a:spcBef>
            </a:pPr>
            <a:r>
              <a:rPr lang="en-US" altLang="zh-HK" spc="-70" dirty="0"/>
              <a:t>And happiness is right next to me. The </a:t>
            </a:r>
            <a:r>
              <a:rPr lang="en-US" altLang="zh-HK" spc="-70" dirty="0" smtClean="0"/>
              <a:t>days </a:t>
            </a:r>
            <a:r>
              <a:rPr lang="en-US" altLang="zh-HK" spc="-70" dirty="0"/>
              <a:t>of </a:t>
            </a:r>
            <a:r>
              <a:rPr lang="en-US" altLang="zh-HK" spc="-70" dirty="0" smtClean="0"/>
              <a:t>yore </a:t>
            </a:r>
            <a:r>
              <a:rPr lang="en-US" altLang="zh-HK" spc="-70" dirty="0"/>
              <a:t>are already engraved in my heart</a:t>
            </a:r>
            <a:r>
              <a:rPr lang="en-US" altLang="zh-HK" spc="-70" dirty="0" smtClean="0"/>
              <a:t>.</a:t>
            </a:r>
            <a:endParaRPr lang="zh-TW" altLang="zh-HK" spc="-70" dirty="0"/>
          </a:p>
        </p:txBody>
      </p:sp>
      <p:sp>
        <p:nvSpPr>
          <p:cNvPr id="2" name="文字方塊 1"/>
          <p:cNvSpPr txBox="1"/>
          <p:nvPr/>
        </p:nvSpPr>
        <p:spPr>
          <a:xfrm>
            <a:off x="3131840" y="5877272"/>
            <a:ext cx="5688632" cy="523220"/>
          </a:xfrm>
          <a:prstGeom prst="rect">
            <a:avLst/>
          </a:prstGeom>
          <a:solidFill>
            <a:srgbClr val="FF0000"/>
          </a:solidFill>
        </p:spPr>
        <p:txBody>
          <a:bodyPr wrap="square" rtlCol="0">
            <a:spAutoFit/>
          </a:bodyPr>
          <a:lstStyle/>
          <a:p>
            <a:pPr algn="ctr"/>
            <a:r>
              <a:rPr lang="zh-TW" altLang="en-US" sz="2800" dirty="0" smtClean="0">
                <a:solidFill>
                  <a:srgbClr val="FFFF00"/>
                </a:solidFill>
                <a:latin typeface="華康儷中黑" panose="020B0509000000000000" pitchFamily="49" charset="-120"/>
                <a:ea typeface="華康儷中黑" panose="020B0509000000000000" pitchFamily="49" charset="-120"/>
              </a:rPr>
              <a:t>謝謝天主！謝謝你們！謝謝世界！</a:t>
            </a:r>
            <a:endParaRPr lang="zh-HK" altLang="en-US" sz="2800" dirty="0">
              <a:solidFill>
                <a:srgbClr val="FFFF00"/>
              </a:solidFill>
              <a:latin typeface="華康儷中黑" panose="020B0509000000000000" pitchFamily="49" charset="-120"/>
              <a:ea typeface="華康儷中黑" panose="020B0509000000000000" pitchFamily="49" charset="-120"/>
            </a:endParaRPr>
          </a:p>
        </p:txBody>
      </p:sp>
    </p:spTree>
    <p:extLst>
      <p:ext uri="{BB962C8B-B14F-4D97-AF65-F5344CB8AC3E}">
        <p14:creationId xmlns="" xmlns:p14="http://schemas.microsoft.com/office/powerpoint/2010/main" val="996276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xmlns="" id="{4B0ACC25-F909-4B97-9887-84323DBF791B}"/>
              </a:ext>
            </a:extLst>
          </p:cNvPr>
          <p:cNvSpPr>
            <a:spLocks noGrp="1" noChangeArrowheads="1"/>
          </p:cNvSpPr>
          <p:nvPr>
            <p:ph type="body" idx="1"/>
          </p:nvPr>
        </p:nvSpPr>
        <p:spPr>
          <a:xfrm>
            <a:off x="0" y="260648"/>
            <a:ext cx="9144000" cy="6048375"/>
          </a:xfrm>
        </p:spPr>
        <p:txBody>
          <a:bodyPr/>
          <a:lstStyle/>
          <a:p>
            <a:pPr algn="ctr" eaLnBrk="1" hangingPunct="1">
              <a:lnSpc>
                <a:spcPct val="130000"/>
              </a:lnSpc>
              <a:spcBef>
                <a:spcPct val="0"/>
              </a:spcBef>
              <a:buFontTx/>
              <a:buNone/>
              <a:defRPr/>
            </a:pPr>
            <a:endParaRPr lang="en-US" altLang="zh-TW" sz="9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xmlns="" id="{72D33219-BC66-4E08-ABB8-44CBA09E9CD8}"/>
              </a:ext>
            </a:extLst>
          </p:cNvPr>
          <p:cNvSpPr>
            <a:spLocks noGrp="1" noChangeArrowheads="1"/>
          </p:cNvSpPr>
          <p:nvPr>
            <p:ph type="body" idx="1"/>
          </p:nvPr>
        </p:nvSpPr>
        <p:spPr>
          <a:xfrm>
            <a:off x="0" y="188640"/>
            <a:ext cx="9144000" cy="6597650"/>
          </a:xfrm>
        </p:spPr>
        <p:txBody>
          <a:bodyPr/>
          <a:lstStyle/>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我主的母親，駕臨我這裡，這是我那裡得來的呢？</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看，你請安的聲音，一入我耳，胎兒就在我腹中，歡喜踴躍。那信了由上主傳於她的話必要完成的，是有福的。」</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瑪利亞於是說：</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「我的靈魂頌揚上主，我的心神歡躍於天主，我的救主，因為他垂顧了她婢女的卑微今後萬世萬代都要稱我有福；</a:t>
            </a:r>
          </a:p>
        </p:txBody>
      </p:sp>
      <p:sp>
        <p:nvSpPr>
          <p:cNvPr id="65539" name="Text Box 3">
            <a:extLst>
              <a:ext uri="{FF2B5EF4-FFF2-40B4-BE49-F238E27FC236}">
                <a16:creationId xmlns:a16="http://schemas.microsoft.com/office/drawing/2014/main" xmlns="" id="{EBFD3C21-C0E7-4B2B-8963-290DCA200D8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65540" name="文字方塊 3">
            <a:extLst>
              <a:ext uri="{FF2B5EF4-FFF2-40B4-BE49-F238E27FC236}">
                <a16:creationId xmlns:a16="http://schemas.microsoft.com/office/drawing/2014/main" xmlns="" id="{E4127DBE-0576-4B32-86F9-36ABF4AF05C2}"/>
              </a:ext>
            </a:extLst>
          </p:cNvPr>
          <p:cNvSpPr txBox="1">
            <a:spLocks noChangeArrowheads="1"/>
          </p:cNvSpPr>
          <p:nvPr/>
        </p:nvSpPr>
        <p:spPr bwMode="auto">
          <a:xfrm>
            <a:off x="7937500" y="6269310"/>
            <a:ext cx="11525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dirty="0">
                <a:solidFill>
                  <a:srgbClr val="FFFFFF"/>
                </a:solidFill>
              </a:rPr>
              <a:t>2/4</a:t>
            </a:r>
            <a:endParaRPr lang="zh-TW" altLang="en-US" sz="2000" b="1" dirty="0">
              <a:solidFill>
                <a:srgbClr val="FFFFFF"/>
              </a:solidFill>
            </a:endParaRPr>
          </a:p>
        </p:txBody>
      </p:sp>
    </p:spTree>
    <p:extLst>
      <p:ext uri="{BB962C8B-B14F-4D97-AF65-F5344CB8AC3E}">
        <p14:creationId xmlns="" xmlns:p14="http://schemas.microsoft.com/office/powerpoint/2010/main" val="197064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xmlns="" id="{72D33219-BC66-4E08-ABB8-44CBA09E9CD8}"/>
              </a:ext>
            </a:extLst>
          </p:cNvPr>
          <p:cNvSpPr>
            <a:spLocks noGrp="1" noChangeArrowheads="1"/>
          </p:cNvSpPr>
          <p:nvPr>
            <p:ph type="body" idx="1"/>
          </p:nvPr>
        </p:nvSpPr>
        <p:spPr>
          <a:xfrm>
            <a:off x="0" y="116632"/>
            <a:ext cx="9144000" cy="6597650"/>
          </a:xfrm>
        </p:spPr>
        <p:txBody>
          <a:bodyPr/>
          <a:lstStyle/>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因全能者在我身上，行了大事，他的名字是聖的，他的仁慈世世代代於無窮世，賜與敬畏他的人。</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「他伸出了手臂，施展大能，驅散那些心高氣傲的人。</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他從高座上，推下權勢者，卻舉揚了卑微貧困的人。他曾使飢餓者，飽饗美物，反使那富有者，空手而去。他曾回憶起自己的仁慈，</a:t>
            </a: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65539" name="Text Box 3">
            <a:extLst>
              <a:ext uri="{FF2B5EF4-FFF2-40B4-BE49-F238E27FC236}">
                <a16:creationId xmlns:a16="http://schemas.microsoft.com/office/drawing/2014/main" xmlns="" id="{EBFD3C21-C0E7-4B2B-8963-290DCA200D8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65540" name="文字方塊 3">
            <a:extLst>
              <a:ext uri="{FF2B5EF4-FFF2-40B4-BE49-F238E27FC236}">
                <a16:creationId xmlns:a16="http://schemas.microsoft.com/office/drawing/2014/main" xmlns="" id="{E4127DBE-0576-4B32-86F9-36ABF4AF05C2}"/>
              </a:ext>
            </a:extLst>
          </p:cNvPr>
          <p:cNvSpPr txBox="1">
            <a:spLocks noChangeArrowheads="1"/>
          </p:cNvSpPr>
          <p:nvPr/>
        </p:nvSpPr>
        <p:spPr bwMode="auto">
          <a:xfrm>
            <a:off x="7740650" y="6237288"/>
            <a:ext cx="11525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dirty="0">
                <a:solidFill>
                  <a:srgbClr val="FFFFFF"/>
                </a:solidFill>
              </a:rPr>
              <a:t>3/4</a:t>
            </a:r>
            <a:endParaRPr lang="zh-TW" altLang="en-US" sz="2000" b="1" dirty="0">
              <a:solidFill>
                <a:srgbClr val="FFFFFF"/>
              </a:solidFill>
            </a:endParaRPr>
          </a:p>
        </p:txBody>
      </p:sp>
    </p:spTree>
    <p:extLst>
      <p:ext uri="{BB962C8B-B14F-4D97-AF65-F5344CB8AC3E}">
        <p14:creationId xmlns="" xmlns:p14="http://schemas.microsoft.com/office/powerpoint/2010/main" val="2009395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7304</TotalTime>
  <Words>7220</Words>
  <Application>Microsoft Office PowerPoint</Application>
  <PresentationFormat>如螢幕大小 (4:3)</PresentationFormat>
  <Paragraphs>370</Paragraphs>
  <Slides>73</Slides>
  <Notes>0</Notes>
  <HiddenSlides>0</HiddenSlides>
  <MMClips>0</MMClips>
  <ScaleCrop>false</ScaleCrop>
  <HeadingPairs>
    <vt:vector size="4" baseType="variant">
      <vt:variant>
        <vt:lpstr>佈景主題</vt:lpstr>
      </vt:variant>
      <vt:variant>
        <vt:i4>2</vt:i4>
      </vt:variant>
      <vt:variant>
        <vt:lpstr>投影片標題</vt:lpstr>
      </vt:variant>
      <vt:variant>
        <vt:i4>73</vt:i4>
      </vt:variant>
    </vt:vector>
  </HeadingPairs>
  <TitlesOfParts>
    <vt:vector size="75" baseType="lpstr">
      <vt:lpstr>預設簡報設計</vt:lpstr>
      <vt:lpstr>12_預設簡報設計</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投影片 34</vt:lpstr>
      <vt:lpstr>投影片 35</vt:lpstr>
      <vt:lpstr>投影片 36</vt:lpstr>
      <vt:lpstr>投影片 37</vt:lpstr>
      <vt:lpstr>投影片 38</vt:lpstr>
      <vt:lpstr>投影片 39</vt:lpstr>
      <vt:lpstr>投影片 40</vt:lpstr>
      <vt:lpstr>投影片 41</vt:lpstr>
      <vt:lpstr>投影片 42</vt:lpstr>
      <vt:lpstr>投影片 43</vt:lpstr>
      <vt:lpstr>投影片 44</vt:lpstr>
      <vt:lpstr>投影片 45</vt:lpstr>
      <vt:lpstr>投影片 46</vt:lpstr>
      <vt:lpstr>投影片 47</vt:lpstr>
      <vt:lpstr>投影片 48</vt:lpstr>
      <vt:lpstr>投影片 49</vt:lpstr>
      <vt:lpstr>投影片 50</vt:lpstr>
      <vt:lpstr>投影片 51</vt:lpstr>
      <vt:lpstr>投影片 52</vt:lpstr>
      <vt:lpstr>投影片 53</vt:lpstr>
      <vt:lpstr>投影片 54</vt:lpstr>
      <vt:lpstr>投影片 55</vt:lpstr>
      <vt:lpstr>投影片 56</vt:lpstr>
      <vt:lpstr>投影片 57</vt:lpstr>
      <vt:lpstr>投影片 58</vt:lpstr>
      <vt:lpstr>投影片 59</vt:lpstr>
      <vt:lpstr>投影片 60</vt:lpstr>
      <vt:lpstr>投影片 61</vt:lpstr>
      <vt:lpstr>投影片 62</vt:lpstr>
      <vt:lpstr>投影片 63</vt:lpstr>
      <vt:lpstr>投影片 64</vt:lpstr>
      <vt:lpstr>投影片 65</vt:lpstr>
      <vt:lpstr>投影片 66</vt:lpstr>
      <vt:lpstr>投影片 67</vt:lpstr>
      <vt:lpstr>投影片 68</vt:lpstr>
      <vt:lpstr>投影片 69</vt:lpstr>
      <vt:lpstr>投影片 70</vt:lpstr>
      <vt:lpstr>投影片 71</vt:lpstr>
      <vt:lpstr>投影片 72</vt:lpstr>
      <vt:lpstr>投影片 73</vt:lpstr>
    </vt:vector>
  </TitlesOfParts>
  <Company>Cirs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Jeanne</cp:lastModifiedBy>
  <cp:revision>656</cp:revision>
  <dcterms:created xsi:type="dcterms:W3CDTF">2006-09-26T01:05:23Z</dcterms:created>
  <dcterms:modified xsi:type="dcterms:W3CDTF">2021-08-10T09:26:58Z</dcterms:modified>
</cp:coreProperties>
</file>